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9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11: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second priest to settle there was Seraiah son of Hilkiah. His ancestors were Meshullam, Zadok, Meraioth, and Ahitub, who had been a high prie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together, there were 822 from his clan who served in the temple.The third priest to settle there was Adaiah son of Jeroham. His ancestors were Pelaliah, Amzi, Zechariah, Pashhur, and Malchij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together, there were 242 clan leaders among his relatives.The fourth priest to settle there was Amashsai son of Azarel. His ancestors were Ahzai, Meshillemoth, and Imm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ltogether, there were 128 brave warriors from their clans, and their leader was Zabdiel son of Haggedolim.Levi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everal Levites settled in Jerusalem. First, there was Shemaiah son of Hasshub. His ancestors were Azrikam, Hashabiah, and Bunn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ext, there were Shabbethai and Jozabad, the Levite leaders in charge of the work outside the tem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re was Mattaniah son of Mica. His ancestors were Zabdi and Asaph. Mattaniah led the temple choir in the prayer of praise. Bakbukiah, who also settled in Jerusalem, was his assistant.Finally, there was Abda son of Shammua; his grandfather was Galal, and his great-grandfather was Jeduthu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ltogether, 284 Levites settled in the holy city.Temple Guards  and Oth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ne hundred seventy-two temple guards settled in Jerusalem; their leaders were Akkub and Talm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rest of the Israelites, including priests and Levites, lived on their own property in the other towns of Jud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eople Who Settled  in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 temple workers lived in the section of Jerusalem known as Ophel, and the two men in charge of them were Ziha and Gishp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Uzzi son of Bani was the leader of the Levites in Jerusalem. His grandfather was Hashabiah, his great-grandfather was Mattaniah, and his great-great-grandfather was Mica. He belonged to the Asaph clan that was in charge of the music for the temple servic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ough the daily choice of music and musicians was decided by royal decree of the Persian k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people of Israel were represented at the Persian court by Pethahiah son of Meshezabel from the Zerah clan of the Judah tribe.The People in the Other Towns  and Villag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me of the people of Judah lived in the following towns near their farms: Kiriath-Arba, Dibon, Jekabze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hua, Moladah, Beth-Pele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azar-Shual, Beersheb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Ziklag, Mecon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Enrimmon, Zorah, Jarmu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Zanoah, Adullam, Lachish, and Azekah. In fact, they settled the towns from Beersheba in the south to Hinnom Valley in the nor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nation's leaders and their families settled in Jerusalem. But there was room for only one out of every ten of the remaining families, and so they asked God to show them who would live the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people of Benjamin lived in the towns of Geba, Michmash, Aija, Bethel with its nearby villag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athoth, Nob, Anani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azor, Ramah, Gitta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adid, Zeboim, Neballa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Lod, and Ono, as well as in Craft Valle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everal groups of Levites from the territory of Judah were sent to live among the people of Benjami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everyone else asked God to bless those who were willing to live in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me of the people of Israel, the priests, the Levites, the temple workers, and the descendants of Solomon's servants lived on their own property in the towns of Judah. But the leaders of the province lived in Jerusalem with their families.The Judah Trib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From the Judah tribe, two leaders settled in Jerusalem with their relatives. One of them was Athaiah son of Uzziah. His ancestors were Zechariah, Amariah, Shephatiah, Mahalalel, and Perez, the son of Judah. From the descendants of Perez, 468 of the best men lived in Jerusalem.The other leader from Judah was Maaseiah the son of Baruch. His ancestors were Colhozeh, Hazaiah, Adaiah, Joiarib, Zechariah, and Shelah, the son of Judah.The Benjamin Trib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From the Benjamin tribe, three leaders settled in Jerusalem. The first was Sallu son of Meshullam, and the others were Gabbai and Sallai. Sallu's ancestors were Joed, Pedaiah, Kolaiah, Maaseiah, Ithiel, and Jeshaiah. Altogether, there were 928 men of the Benjamin tribe living in Jerusal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el son of Zichri was their leader, and Judah son of Hassenuah was second in command.Pries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ur priests settled in Jerusalem. The first was Jedaiah; he was the son of Joiarib and the uncle of Jachin.]]></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2026-06-12T00:20:58Z</dcterms:created>
  <dcterms:modified xsi:type="dcterms:W3CDTF">2026-06-12T00:20:58Z</dcterms:modified>
  <dc:title>Bible.com.au: Nehemiah 11:1-36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