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198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nni, Azgad, Beb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donijah, Bigvai, Ad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er, Hezekiah, Azz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diah, Hashum, Bez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riph, Anathoth, Neb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gpiash, Meshullam, Hezi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shezabel, Zadok, Jaddu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latiah, Hanan, Ana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shea, Hananiah, Hasshu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llohesh, Pilha, Shobe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governor, I signed the agreement together with Zedekiah and the following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hum, Hashabnah, Maase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hiah, Hanan, An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lluch, Harim, and Baanah.The Agree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All of us, including priests, Levites, temple guards, singers, temple workers and leaders, together with our wives and children, have separated ourselves from the foreigners in this land and now enter into an agreement with a complete understanding of what we are doing. And so, we now place ourselves under the curse of the Lord our God, if we fail to obey his laws and teachings that were given to us by his servant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e won't let our sons and daughters marry foreign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e won't buy goods or grain on the Sabbath or on any other sacred day, not even from foreigners.Every seven years we will let our fields rest, and we will cancel all deb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ce a year we will each donate a small amount of silver to the temple of our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to pay for the sacred bread, as well as for the daily sacrifices and special sacrifices such as those offered on the Sabbath and during the New Moon Festival and the other festivals. It will also pay for the sacrifices to forgive our sins and for all expenses connected with the worship of God in the tem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e have decided that the families of priests, Levites, and ordinary people will supply firewood for the temple each year, so that sacrifices can be offered on the altar, just as the Lord our God has command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Each year we will bring to the temple the first part of our harvest of grain and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eraiah, Azariah, Jeremiah, Pashhur, Amariah, Malchijah, Hattush, Shebaniah, Malluch, Harim, Meremoth, Obadiah, Daniel, Ginnethon, Baruch, Meshullam, Abijah, Mijamin, Maaziah, Bilgai, and Shema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e will bring our first-born sons and the first-born males of our herds and flocks and offer them to the priests who serve in the temple, because this is what is written in God's La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o the priests in the temple of our God, we will bring the bread dough from the first harvest, together with our best fruit, and an offering of new wine and olive oil.We will bring ten percent of our grain harvest to those Levites who are responsible for collecting it in our tow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priest from the family of Aaron must be there when we give this to the Levites. Then the Levites will put one tenth of this part in the temple storero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ich is also the place for the sacred objects used by the priests, the temple guards, and the singers.Levites and everyone else must bring their gifts of grain, wine, and olive oil to this room.We will not neglect the temple of 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vites who signed were: Jeshua son of Azaniah, Binnui from the clan of Henadad, Kadmi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baniah, Hodiah, Kelita, Pelaiah, Han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ca, Rehob, Hashab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accur, Sherebiah, Sheban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diah, Bani, and Beni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eaders who signed were: Parosh, Pahath Moab, Elam, Zattu, Bani,]]></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2026-06-30T07:12:37Z</dcterms:created>
  <dcterms:modified xsi:type="dcterms:W3CDTF">2026-06-30T07:12:37Z</dcterms:modified>
  <dc:title>Bible.com.au: Nehemiah 10:1-39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