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remember the promise you made to Moses. You told him that if we were unfaithful, you would scatter us among foreign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lso said that no matter how far away we were, we could turn to you and start obeying your laws. Then you would bring us back to the place where you have chosen to be worship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Lord, I am praying for your servants—those you rescued by your great strength and mighty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answer my prayer and the prayer of your other servants who gladly honor your name. When I serve the king his wine today, make him pleased with me and let him do what I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Nehemiah son of Hacaliah, and in this book I tell what I have done.During the month of Chislev in the twentieth year that Artaxerxes ruled Persia, I was in his fortress city of Sus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my brother Hanani came with some men from Judah. So I asked them about the Jews who had escaped from being captives in Babylonia. I also asked them about the city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me, “Those captives who have come back are having all kinds of troubles. They are terribly disgraced, Jerusalem's walls are broken down, and its gates have been bu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is, I sat down on the ground and cried. Then for several days, I mourned; I went without eating to show my sorrow, and I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God of heaven, you are great and fearsome. And you faithfully keep your promises to everyone who loves you and obeys your comm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your servant, so please have mercy on me and answer the prayer that I make day and night for these people of Israel who serve you. I, my family, and the rest of your people have sin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choosing to disobey you and the laws and teachings you gave to your servant Mose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2026-05-20T03:19:44Z</dcterms:created>
  <dcterms:modified xsi:type="dcterms:W3CDTF">2026-05-20T03:19:44Z</dcterms:modified>
  <dc:title>Bible.com.au: Nehemiah 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