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do you feel saferthan the city of Thebes?The Nile Riverwas its wall of defen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bes trusted the mighty powerof Ethiopia and Egypt;the nations of Put and Libyawere her 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 was captured and takento a foreign country.Her children were murderedat every street corner.The members of her royal familywere auctioned off,and her high officialswere bound in 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now it's your turn!You will get drunk and try to hidefrom your 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ortresses are fig treeswith ripe figs.Merely shake the trees,and fruit will fallinto every open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my is weak.Fire has destroyed the crossbarson your city gates;now they stand wide opento your enem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ity is under attack.Haul in extra water!Strengthen your defenses!Start making bricks!Stir the mortar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till go up in flamesand be cut down by swordsthat will wipe you out like a fieldattacked by grasshoppers.So, go ahead and increaselike a swarm of locust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merchants are in your citythan there are starsin the sky—but they are like locuststhat eat everything,then fly 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uards and your officialsare swarms of locusts.On a chilly daythey settle on a fence,but when the sun comes out,they take offto who-knows-wh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 for Nineveh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your officials and leadersare sound asleep,while your people are scatteredin the mountains.Yes, your people are sheepwithout a shephe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're fatally wounded.There's no hope for you.But everyone clapswhen they hear this news,because your constant crueltyhas caused them p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om to the crime capital!Nineveh, city of murderand treacher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your fate—cracking whips,churning wheels;galloping horses,roaring chario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valry attacking,swords and spears flashing;soldiers stumblingover piles of dead bod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nothing morethan a prostituteusing your magical charmsand witchcraftto attract and trap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the Lord All-Powerful,am now your enemy.I will pull up your skirtand let nations and kingdomsstare at your naked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ver you with garbage,treat you like trash,and rub you in the di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ees youwill turn away and shout,“Nineveh is done for!Is anyone willing to mournor to give her comfort?”Nineveh's Fate  Is Seale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2026-05-18T05:39:13Z</dcterms:created>
  <dcterms:modified xsi:type="dcterms:W3CDTF">2026-05-18T05:39:13Z</dcterms:modified>
  <dc:title>Bible.com.au: Nahum 3:1-19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