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4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like a pondwith leaking water.Shouts of “Stop! Don't go!”can be heard everywhere.But everyone is lea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soldiers shout,“The city is full of treasureand all kinds of wealth.Steal her silver! Grab her gold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doomed! Destroyed!Her people tremble with fear;their faces turn pa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ppened to this city?They were safer therethan powerful lions in a den,with no one to disturb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ame lionsthat ferociously attackedtheir victims,then dragged away the fleshto feed their you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is against you, Nineveh.God will burn your chariotsand send an army to killthose young lions of yours.You will never againmake victims of othersor send messengers to threateneveryone on this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Will Fal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someone is comingto attack and scatter you.Guard your fortresses!Watch the road! Be brave!Prepare for batt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are like treeswith branches brokenby their enemies.But the Lord is going to restoretheir power and glory.*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on this day of attack,your enemies' shields are red;their uniforms are crim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rses prance,and their armored chariotsdart around like lightningor flaming torch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fficer gives a command.But his soldiers stumble,as they hasten to builda shelter to protect themselvesagainst rocks thrown downfrom the city w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ver gates fly open,and panic floods the pa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disgraced.The queen is dragged off.Her servant women mourn;they moan like doves,and they beat their breastsin sorr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2026-05-18T13:50:10Z</dcterms:created>
  <dcterms:modified xsi:type="dcterms:W3CDTF">2026-05-18T13:50:10Z</dcterms:modified>
  <dc:title>Bible.com.au: Nahum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