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0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hum 1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don't plot against the Lord!He wipes out his enemies,and they never reviv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like drunkardsovercome by wine,or like twisted thornbushesburning in a fi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syria, one of your rulershas made evil plansagainst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says, “Assyria,no matter how strong you are,you will be cut down!My people Judah,I have troubled you before,but I won't do it agai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'll snap your chainsand set you freefrom the Assyrians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syria, this is what elsethe Lord says to you:“Your name will be forgotten.I will destroy every idolin your temple,and I will send you to the grave,because you are worthless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toward the mountains,people of Judah!Here comes a messengerwith good news of peace.Celebrate your festivals.Keep your promises to God.Your evil enemies are destroyedand will never againinvade your countr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ahum from Elkosh. And this is the message that I wrote down about Nineveh.The Fierce Anger  of the Lor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 demands loyalty.In his anger, he takes revengeon his enemi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powerful,yet patient;he makes sure that the guiltyare always punished.He can be seen in stormsand in whirlwinds;clouds are the dust from his fee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Lord's command,oceans and rivers dry up.Bashan, Mount Carmel,and Lebanon wither,and their flowers fad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sight of the Lord,mountains and hillstremble and melt;the earth and its peopleshudder and shak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stand the heatof his furious anger?It flashes out like fireand shatters stones.The Power of Assyria  Will Be Broken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ood.He protects those who trust himin times of troub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ike a roaring flood,the Lord chases his enemiesinto dark placesand destroys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2026-08-02T14:26:06Z</dcterms:created>
  <dcterms:modified xsi:type="dcterms:W3CDTF">2026-08-02T14:26:06Z</dcterms:modified>
  <dc:title>Bible.com.au: Nahum 1:1-15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