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4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1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't plot against the Lord!He wipes out his enemies,and they never revi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drunkardsovercome by wine,or like twisted thornbushesburning in a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yria, one of your rulershas made evil plansagainst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ays, “Assyria,no matter how strong you are,you will be cut down!My people Judah,I have troubled you before,but I won't do it ag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snap your chainsand set you freefrom the Assyrian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yria, this is what elsethe Lord says to you:“Your name will be forgotten.I will destroy every idolin your temple,and I will send you to the grave,because you are worthless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oward the mountains,people of Judah!Here comes a messengerwith good news of peace.Celebrate your festivals.Keep your promises to God.Your evil enemies are destroyedand will never againinvade your count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ahum from Elkosh. And this is the message that I wrote down about Nineveh.The Fierce Anger 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demands loyalty.In his anger, he takes revengeon his enem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powerful,yet patient;he makes sure that the guiltyare always punished.He can be seen in stormsand in whirlwinds;clouds are the dust from his fee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Lord's command,oceans and rivers dry up.Bashan, Mount Carmel,and Lebanon wither,and their flowers fa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sight of the Lord,mountains and hillstremble and melt;the earth and its peopleshudder and sh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tand the heatof his furious anger?It flashes out like fireand shatters stones.The Power of Assyria  Will Be Broken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.He protects those who trust himin times of trou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ike a roaring flood,the Lord chases his enemiesinto dark placesand destroys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2026-06-02T00:46:43Z</dcterms:created>
  <dcterms:modified xsi:type="dcterms:W3CDTF">2026-06-02T00:46:43Z</dcterms:modified>
  <dc:title>Bible.com.au: Nahum 1:1-15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