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and his disciples were coming down the mountain, he told them not to say a word about what they had seen, until the Son of Man had been raised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kept it to themselves. But they wondered what he meant by the words “raised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isciples asked Jesus, “Don't the teachers of the Law of Moses say that Elijah must come before the Messiah do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Elijah certainly will come to get everything ready. But don't the Scriptures also say that the Son of Man must suffer terribly and be rej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assure you that Elijah has already come. And people treated him just as they wanted to, as the Scriptures say they would.Jesus Heals a Boy(Matthew 17.14-20; Luke 9.37-43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and his three disciples came back down, they saw a large crowd around the other disciples. The teachers of the Law of Moses were argu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rowd was really surprised to see Jesus, and everyone hurried over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What are you arguing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from the crowd answered, “Teacher, I brought my son to you. A demon keeps him from tal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demon attacks my son, it throws him to the ground and makes him foam at the mouth and grit his teeth in pain. Then he becomes stiff. I asked your disciples to force out the demon, but they couldn't d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an assure you that some of the people standing here will not die before they see God's kingdom come with power.The True Glory of Jesus(Matthew 17.1-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You people don't have any faith! How much longer must I be with you? Why do I have to put up with you? Bring the boy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the boy, and as soon as the demon saw Jesus, it made the boy shake all over. He fell down and began rolling on the ground a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the boy's father, “How long has he been like this?”The man answered, “Ever since he was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emon has often tried to kill him by throwing him into a fire or into water. Please have pity and help us if you c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Why do you say ‘if you can’? Anything is possible for someone who has f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once the boy's father shouted, “I do have faith! Please help me to have even m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gathering fast, he spoke sternly to the evil spirit that had kept the boy from speaking or hearing. He said, “I order you to come out of the boy! Don't ever both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pirit screamed and made the boy shake all over. Then it went out of him. The boy looked dead, and almost everyone said he w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old of his hand and helped him stan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and the disciples had gone back home and were alone, they asked him, “Why couldn't we force out that de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later Jesus took Peter, James, and John with him. They went up on a high mountain, where they could be alone. There in front of the disciples, Jesus was completely chan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Only prayer can force out this kind of demon.”Jesus Again Speaks  about His Death(Matthew 17.22,23; Luke 9.43b-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left with his disciples and started through Galilee. He did not want anyone to know about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was teaching the disciples that the Son of Man would be handed over to people who would kill him. But three days later he would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isciples did not understand what Jesus meant, and they were afraid to ask.Who Is the Greatest?(Matthew 18.1-5; Luke 9.46-4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and his disciples went to his home in Capernaum. After they were inside the house, Jesus asked them, “What were you arguing about along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had been arguing about which one of them was the greatest, and so they did not answ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Jesus sat down and told the twelve disciples to gather around him, he said, “If you want the place of honor, you must become a slave and serve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asked a child to stand near him. He put his arm around the child an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welcome even a child because of me, you welcome me. And when you welcome me, you welcome the one who sent me.”For or against Jesus(Luke 9.49,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Teacher, we saw a man using your name to force demons out of people. But he wasn't one of us, and we told him to sto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clothes became much whiter than any bleach on earth could mak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to his disciples:Don't stop him! No one who works miracles in my name will soon turn and say something bad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isn'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nyone who gives you a cup of water in my name, just because you belong to me, will surely be rewarded.Temptations To Sin(Matthew 18.6-9; Luke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ill be terrible for people who cause even one of my little followers to sin. Those people would be better off thrown into the ocean with a heavy stone tied around their ne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So if your hand causes you to sin, cut it off! You would be better off to go into life paralyzed than to have two hands and be thrown into the fires of hell that never go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If your foot causes you to sin, chop it off. You would be better off to go into life lame than to have two feet and be thrown into h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your eye causes you to sin, get rid of it. You would be better off to go into God's kingdom with only one eye than to have two eyes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worms there never die, and the fire never stops burn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one must be salted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it no longer tastes like salt, how can it be made salty again? Have salt among you and live at peace with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ijah and Moses appeared and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Teacher, it is good for us to be here! Let us make three shelters,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and the others were terribly frightened, and he did not know what he was talking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hadow of a cloud passed over and covered them. From the cloud a voice said, “This is my Son, and I love him. Listen to what h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once the disciples looked around, but they saw only Jesu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Mark 9:1-50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