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7: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disobey God's commands in order to obey what humans have tau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are good at rejecting God's commands so that you can follow your own teach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idn't Moses command you to respect your father and mother? Didn't he tell you to put to death all who curse their paren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let people get by without helping their parents when they should. You let them say that what they own has been offered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on't let those people help their par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ignore God's commands in order to follow your own teaching. You do a lot of other things just as bad.What Really Makes  People Unclean(Matthew 15.10-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called the crowd together again and said, “Pay attention and try to understand what I m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The food that you put into your mouth doesn't make you unclean and unfit to worship God. The bad words that come out of your mouth are what make you uncle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fter Jesus and his disciples had left the crowd and gone into the house, they asked him what these sayings mea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answered, “Don't you know what I am talking about by now? You surely know that the food you put into your mouth cannot make you uncle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aching of the Ancestors(Matthew 15.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doesn't go into your heart, but into your stomach, and then out of your body.” By saying this, Jesus meant that all foods were fit to e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Jesus said:What comes from your heart is what makes you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ut of your heart come evil thoughts, vulgar deeds, stealing, mu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unfaithfulness in marriage, greed, meanness, deceit, indecency, envy, insults, pride, and foolish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l of these come from your heart, and they are what make you unfit to worship God.A Woman's Faith(Matthew 15.21-2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left and went to the region near the town of Tyre, where he stayed in someone's home. He did not want people to know he was there, but they found out anyw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woman whose daughter had an evil spirit in her heard where Jesus was. And at once she came and knelt down at his fe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as Greek and had been born in the part of Syria known as Phoenicia. She begged Jesus to force the demon out of her daugh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said, “The children must first be fed! It isn't right to take away their food and feed it to do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woman replied, “Lord, even puppies eat the crumbs that children drop from the ta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Pharisees and several teachers of the Law of Moses from Jerusalem came and gathered around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at's true! You may go now. The demon has left your daughte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woman got back home, she found her child lying on the bed. The demon had gone.Jesus Heals  a Man Who Was Deaf  and Could Hardly Tal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left the region around Tyre and went by way of Sidon toward Lake Galilee. He went through the land near the ten cities known as Decapoli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people brought to him a man who was deaf and could hardly talk. They begged Jesus just to touch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fter Jesus had taken him aside from the crowd, he stuck his fingers in the man's ears. Then he spit and put it on the man's tongu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looked up toward heaven, and with a groan he said, “Effatha!” which means “Open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once the man could hear, and he had no more trouble talking clear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sus told the people not to say anything about what he had done. But the more he told them, the more they talked about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were completely amazed and said, “Everything he does is good! He even heals people who cannot hear or tal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noticed that some of his disciples ate without first washing their h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harisees and many others obey the teachings of their ancestors. They always wash their hands in the proper way before ea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ne of them will eat anything they buy in the market until it is washed. They also follow a lot of other teachings, such as washing cups, pitchers, and bow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arisees and teachers asked Jesus, “Why don't your disciples obey what our ancestors taught us to do? Why do they eat without washing their h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replied:You are nothing but show-offs! The prophet Isaiah was right when he wrote that God had said,“All of you praise mewith your words,but you never reallythink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useless for youto worship me,when you teach rulesmade up by humans.”]]></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2026-07-23T08:28:54Z</dcterms:created>
  <dcterms:modified xsi:type="dcterms:W3CDTF">2026-07-23T08:28:54Z</dcterms:modified>
  <dc:title>Bible.com.au: Mark 7:1-37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