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6: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ld them, “You may take along a walking stick. But don't carry food or a traveling bag or any m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s all right to wear sandals, but don't take along a change of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are welcomed into a home, stay there until you leave that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 place won't welcome you or listen to your message, leave and shake the dust from your feet as a warning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postles left and started telling everyone to turn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forced out many demons and healed a lot of sick people by putting olive oil on them.The Death of John the Baptist(Matthew 14.1-12; Luke 9.7-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became so well-known that Herod the ruler heard about him. Some people thought he was John the Baptist, who had come back to life with the power to work mirac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thers thought he was Elijah or some other prophet who had lived long ag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rod heard about Jesus, he said, “This must be John! I had his head cut off, and now he has come back to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Herod had earlier married Herodias, the wife of his brother Philip. But John had told him, “It isn't right for you to take your brother's wife!” So, in order to please Herodias, Herod arrested John and put him in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of Nazareth  Turn against Jesus(Matthew 13.53-58; Luke 4.16-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odias had a grudge against John and wanted to kill him. But she could not do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Herod was afraid of John and protected him. He knew that John was a good and holy man. Even though Herod was confused by what John said, he was glad to listen to him. And he often d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inally, Herodias got her chance when Herod gave a great birthday celebration for himself and invited his officials, his army officers, and the leaders of Galil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aughter of Herodias came in and danced for Herod and his guests. She pleased them so much that Herod said, “Ask for anything, and it's y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swear that I will give you as much as half of my kingdom, if you wan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irl left and asked her mother, “What do you think I should ask for?”Her mother answered, “The head of John the Bapt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irl hurried back and told Herod, “Here and now on a serving plate I want the head of John the Bapti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od was very sorry for what he had said. But he did not want to break the promise he had made in front of his gu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once he ordered a guard to cut off John's head there in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guard put the head on a serving plate and took it to the girl. Then she gave it to her m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eft and returned to his hometown with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John's followers learned that he had been killed, they took his body and put it in a tomb.Jesus Feeds Five Thousand(Matthew 14.13-21; Luke 9.10-17; John 6.1-14)]]></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the apostles returned to Jesus, they told him everything they had done and tau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so many people were coming and going that Jesus and the apostles did not even have a chance to eat. Then Jesus said, “Let's go to a place where we can be alone and get some r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left in a boat for a place where they could be al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many people saw them leave and figured out where they were going. So people from every town ran on ahead and got there fir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sus got out of the boat, he saw the large crowd that was like sheep without a shepherd. He felt sorry for the people and started teaching them many th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evening the disciples came to Jesus and said, “This place is like a desert, and it's already la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t the crowds leave, so they can go to the farms and villages near here and buy something to 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replied, “You give them something to eat.”But they asked him, “Don't you know it would take almost a year's wages to buy all of these people something to 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esus said, “How much bread do you have? Go and see!”They found out and answered, “We have five small loaves of bread and two fi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ext Sabbath he taught in the synagogue. Many of the people who heard him were amazed and asked, “How can he do all this? Where did he get such wisdom and the power to work these mirac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told his disciples to tell the people to sit down on the green gra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at down in groups of 100 and groups of 5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took the five loaves and the two fish. He looked up toward heaven and blessed the food. Then he broke the bread and handed it to his disciples to give to the people. He also divided the two fish, so everyone could have so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fter everyone had eaten all they want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disciples picked up twelve large baskets of leftover bread and fis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re were 5,000 men who ate the food.Jesus Walks on the Water(Matthew 14.22-33; John 6.15-21)]]></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t once, Jesus made his disciples get into the boat and start back across to Bethsaida. But he stayed until he had sent the crowds aw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he told them goodbye and went up on the side of a mountain to pr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ater in the evening he was still there by himself, and the boat was somewhere in the middle of the lak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could see that the disciples were struggling hard, because they were rowing against the wind. Not long before morning, Jesus came toward them. He was walking on the water and was about to pass the bo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n't he the carpenter, the son of Mary? Aren't James, Joseph, Judas, and Simon his brothers? Don't his sisters still live here in our town?” The people were upset because of what he was do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 disciples saw Jesus walking on the water, they thought he was a ghost, and they started scream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ll of them saw him and were terrified. But at this same time he said, “Don't worry! I am Jesus. Don't be afra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then got into the boat with them, and the wind died down. The disciples were completely confus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ir minds were closed, and they could not understand the true meaning of the loaves of bread.Jesus Heals Sick People  in Gennesaret(Matthew 14.34-36)]]></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and his disciples crossed the lake and brought the boat to shore near the town of Gennesare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s soon as they got out of the boat, the people recognized Jesu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So they ran all over that part of the country to bring their sick people to him on mats. They brought them each time they heard where he wa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n every village or farm or marketplace where Jesus went, the people brought their sick to him. They begged him to let them just touch his clothes, and everyone who did was heal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sus said, “Prophets are honored by everyone, except the people of their hometown and their relatives and their own fam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could not work any miracles there, except to heal a few sick people by placing his hands 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surprised that the people did not have any faith.Instructions for  the Twelve Apostles(Matthew 10.5-15; Luke 9.1-6)Jesus taught in all the neighboring vill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called together his twelve apostles and sent them out two by two with power over evil spirit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2026-06-14T14:42:30Z</dcterms:created>
  <dcterms:modified xsi:type="dcterms:W3CDTF">2026-06-14T14:42:30Z</dcterms:modified>
  <dc:title>Bible.com.au: Mark 6:1-56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