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said this because Jesus had already told the evil spirit to come out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sked, “What is your name?”The man answered, “My name is Lots, because I have ‘lots’ of evil spir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en begged Jesus not to send them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 on the hillside a large herd of pigs was fee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evil spirits begged Jesus, “Send us into those pigs! Let us go i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let them go, and they went out of the man and into the pigs. The whole herd of about 2,000 pigs rushed down the steep bank into the lake and drow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taking care of the pigs ran to the town and the farms to spread the news. Then the people came out to see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came to Jesus, they saw the man who had once been full of demons. He was sitting there with his clothes on and in his right mind, and they were terr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who had seen what had happened told about the man and the pi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eople started begging Jesus to leave their part of the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an with Evil Spirits(Matthew 8.28-34; Luke 8.26-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was getting into the boat, the man begged to go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esus would not let him. Instead, he said, “Go home to your family and tell them how much the Lord has done for you and how good he has been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ent away into the region near the ten cities known as Decapolis and began telling everyone how much Jesus had done for him. Everyone who heard what had happened was amazed.A Dying Girl and  a Sick Woman(Matthew 9.18-26; Luke 8.40-5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again Jesus got into the boat and crossed Lake Galilee. Then as he stood on the shore, a large crowd gathered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rson in charge of the synagogue was also there. His name was Jairus, and when he saw Jesus, he went over to him. He knelt at Jesu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tarted begging him for help. He said, “My little daughter is about to die! Please come and touch her, so she will get well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went with Jairus. Many people followed along and kept crowd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crowd was a woman who had been bleeding for twelve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had gone to many doctors, and they had not done anything except cause her a lot of pain. She had paid them all the money she had. But instead of getting better, she only got wo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oman had heard about Jesus, so she came up behind him in the crowd and barely touched his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and his disciples crossed Lake Galilee and came to shore near the town of Geras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e had said to herself, “If I can just touch his clothes, I will be hea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she touched them, her bleeding stopped, and she knew she was h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moment Jesus felt power go out from him. He turned to the crowd and asked, “Who touched my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disciples said to him, “Look at all these people crowding around you! How can you ask who touched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turned to see who had touche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oman knew what had happened to her. So she came trembling with fear and knelt down in front of Jesus. Then she told him the whole sto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the woman, “You are now well because of your faith. May God give you peace! You are healed, and you will no longer be in p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still speaking, some people came from Jairus' home and said, “Your daughter has died! Why bother the teacher any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heard what they said, and he said to Jairus, “Don't worry. Just have fai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did not let anyone go with him except Peter and the two brothers, James and Joh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was getting out of the boat, a man with an evil spirit quickly ran to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ent home with Jairus and saw the people crying and making a lot of no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Jesus went inside and said to them, “Why are you crying and carrying on like this? The child isn't dead. She is just aslee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people laughed at him.After Jesus had sent them all out of the house, he took the girl's father and mother and his three disciples and went to where she w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He took the twelve-year-old girl by the hand and said, “Talitha, koum!” which means, “Little girl, get up!” The girl got right up and started walking around.Everyone was greatly surpris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Jesus ordered them not to tell anyone what had happened. Then he said, “Give her something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graveyard where he had been living. No one was able to tie the man up anymore, not even with a ch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often been put in chains and leg irons, but he broke the chains and smashed the leg irons. No one could control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he was in the graveyard or on the hills, yelling and cutting himself with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an saw Jesus in the distance, he ran up to him and knelt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Jesus, Son of God in heaven, what do you want with me? Promise me in God's name that you won't torture m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2026-05-21T01:17:03Z</dcterms:created>
  <dcterms:modified xsi:type="dcterms:W3CDTF">2026-05-21T01:17:03Z</dcterms:modified>
  <dc:title>Bible.com.au: Mark 5:1-43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