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620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4: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 few seeds did fall on good ground where the plants grew and produced 30 or 60 or even 100 times as much as was scatt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said, “If you have ears, pay attention.”Why Jesus Used Stories(Matthew 13.10-17; Luke 8.9,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was alone with the twelve apostles and some others, they asked him about these stor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d:I have explained the secret about God's kingdom to you, but for others I can use only sto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reason is,“These people will lookand look, but never see.They will listen and listen,but never understand.If they did,they would turn to Godand be forgiven.”Jesus Explains the Story  about the Farmer(Matthew 13.18-23; Luke 8.11-1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then told them:If you don't understand this story, you won't understand any oth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the farmer is spreading is really the message about the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eds that fell along the road are the people who hear the message. But Satan soon comes and snatches it away from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eeds that fell on rocky ground are the people who gladly hear the message and accept it at o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y don't have roots, and they don't last very long. As soon as life gets hard or the message gets them in trouble, they give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tory about a Farmer(Matthew 13.1-9; Luke 8.4-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eds that fell among the thornbushes are also people who hear the messa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y start worrying about the needs of this life. They are fooled by the desire to get rich and to have all kinds of other things. So the message gets choked out, and they never produce an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eds that fell on good ground are the people who hear and welcome the message. They produce 30 or 60 or even 100 times as much as was planted.Light(Luke 8.16-18)]]></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lso said:You don't light a lamp and put it under a clay pot or under a bed. Don't you put a lamp on a lampst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is nothing hidden that will not be made public. There is no secret that will not be well kn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have ears, pay atten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sten carefully to what you hear! The way you treat others will be the way you will be treated—and even wor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one who has something will be given more. But people who don't have anything will lose what little they have.Another Story about See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gain Jesus said:God's kingdom is like what happens when a farmer scatters seed in a fie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farmer sleeps at night and is up and around during the day. Yet the seeds keep sprouting and growing, and he doesn't understand h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next time Jesus taught beside Lake Galilee, a big crowd gathered. It was so large that he had to sit in a boat out on the lake, while the people stood on the sho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 the ground that makes the seeds sprout and grow into plants that produce gr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when harvest season comes and the grain is ripe, the farmer cuts it with a sickle.A Mustard Seed(Matthew 13.31,32; Luke 13.18,19)]]></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inally, Jesus said:What is God's kingdom like? What story can I use to explain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like what happens when a mustard seed is planted in the ground. It is the smallest seed in all the wor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once it is planted, it grows larger than any garden plant. It even puts out branches that are big enough for birds to nest in its shade.The Reason for Teaching  with Stories(Matthew 13.34,35)]]></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used many other stories when he spoke to the people, and he taught them as much as they could underst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not tell them anything without using stories. But when he was alone with his disciples, he explained everything to them.A Storm(Matthew 8.23-27; Luke 8.22-25)]]></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evening, Jesus said to his disciples, “Let's cross to the east si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y left the crowd, and his disciples started across the lake with him in the boat. Some other boats followed alo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uddenly a storm struck the lake. Waves started splashing into the boat, and it was about to s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used stories to teach them many things, and this is part of what he taugh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was in the back of the boat with his head on a pillow, and he was asleep. His disciples woke him and said, “Teacher, don't you care that we're about to drow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got up and ordered the wind and the waves to be quiet. The wind stopped, and everything was cal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asked his disciples, “Why were you afraid? Don't you have any fai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they were more afraid than ever and said to each other, “Who is this? Even the wind and the waves obey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listen! A farmer went out to scatter seed in a fie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the farmer was scattering the seed, some of it fell along the road and was eaten by bi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ther seeds fell on thin, rocky ground and quickly started growing because the soil wasn't very d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 sun came up, the plants were scorched and dried up, because they did not have deep roo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ther seeds fell where thornbushes grew up and choked out the plants. So they did not produce any grain.]]></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2026-07-01T22:42:33Z</dcterms:created>
  <dcterms:modified xsi:type="dcterms:W3CDTF">2026-07-01T22:42:33Z</dcterms:modified>
  <dc:title>Bible.com.au: Mark 4:1-41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