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rusalem. People came from Idumea, as well as other places east of the Jordan River. They also came from the region around the towns of Tyre and Sidon. All of these crowds came because they had heard what Jesus was d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even had to tell his disciples to get a boat ready to keep him from being crushed by the crow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esus had healed many people, the other sick people begged him to let them touc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ever any evil spirits saw Jesus, they would fall to the ground and shout, “You are the Son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Jesus warned the spirits not to tell who he was.Jesus Chooses  His Twelve Apostles(Matthew 10.1-4; Luke 6.12-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decided to ask some of his disciples to go up on a mountain with him, and they w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chose twelve of them to be his apostles, so they could be with him. He also wanted to send them out to pr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force out de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was one of the twelve, and Jesus named him P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also James and John, the two sons of Zebedee. Jesus called them Boanerges, which means “Thunderbol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an with a Paralyzed Hand(Matthew 12.9-14; Luke 6.6-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rew, Philip, Bartholomew, Matthew, Thomas, James son of Alphaeus, and Thaddaeus were also apostles. The others were Simon, known as the Eager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o later betrayed Jesus.Jesus and the Ruler  of Demons(Matthew 12.22-32; Luke 11.14-23; 12.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went back home, and once again such a large crowd gathered that there was no chance even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family heard what he was doing, they thought he was crazy and went to get him under contro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teachers of the Law of Moses came from Jerusalem and said, “This man is under the power of Beelzebul, the ruler of demons! He is even forcing out demons with the help of Beelzeb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old the people to gather around him. Then he spoke to them in riddles and said:How can Satan force himself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nation whose people fight each other won't last very lo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family that fights won't last long ei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Satan fights against himself, that will be the end of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can anyone break into the house of a strong man and steal his things, unless he first ties up the strong man? Then he can take everyt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next time Jesus went into the synagogue, a man with a paralyzed hand was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promise you that any of the sinful things you say or do can be forgiven, no matter how terrible those things a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you speak against the Holy Spirit, you can never be forgiven. That sin will be held against you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said this because the people were saying that he had an evil spirit in him.Jesus' Mother and Brothers(Matthew 12.46-50; Luke 8.19-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mother and brothers came and stood outside. Then they sent someone with a message for him to come out 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rowd sitting around Jesus told him, “Your mother and your brothers and sisters are outside and want to see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asked, “Who is my mother and who are my br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looked at the people sitting around him and said, “Here are my mother and my br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yone who obeys God is my brother or sister or m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arisees wanted to accuse Jesus of doing something wrong, and they kept watching to see if Jesus would heal him on the Sabb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told the man to stand up where everyone could se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asked, “On the Sabbath should we do good deeds or evil deeds? Should we save someone's life or destroy it?” But no one said a 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was angry as he looked around at the people. Yet he felt sorry for them because they were so stubborn. Then he told the man, “Stretch out your hand.” He did, and his bad hand was h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harisees left. And at once they started making plans with Herod's followers to kill Jesus.Large Crowds Come to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led his disciples down to the shore of the lake. Large crowds followed him from Galilee, Jude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Mark 3:1-35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