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once, Jesus knew what they were thinking, and he said, “Why are you thinking such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it easier for me to tell this man his sins are forgiven or to tell him to get up and pick up his mat and go on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how you that the Son of Man has the right to forgive sins here on earth.” So Jesus said to th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up! Pick up your mat and go on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got right up. He picked up his mat and went out while everyone watched in amazement. They praised God and said, “We have never seen anything like this!”Jesus Chooses Levi(Matthew 9.9-13; Luke 5.27-3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again, Jesus went to the shore of Lake Galilee. A large crowd gathered around him, and he taugh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he walked along, he saw Levi, the son of Alphaeus. Levi was sitting at the place for paying taxes, and Jesus said to him, “Follow me!” So he got up and went with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ter, Jesus and his disciples were having dinner at Levi's house. Many tax collectors and other sinners had become followers of Jesus, and they were also guests at the di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teachers of the Law of Moses were Pharisees, and they saw Jesus eating with sinners and tax collectors. So they asked his disciples, “Why does he eat with tax collectors and sin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heard them and answered, “Healthy people don't need a doctor, but sick people do. I didn't come to invite good people to be my followers. I came to invite sinners.”People Ask about Going  without Eating(Matthew 9.14-17; Luke 5.33-3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Who Could Not Walk(Matthew 9.1-8;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ers of John the Baptist and the Pharisees often went without eating. Some people came and asked Jesus, “Why do the followers of John and those of the Pharisees often go without eating, while your disciples never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The friends of a bridegroom don't go without eating while he is still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time will come when he will be taken from them. Then they will go without ea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patches old clothes by sewing on a piece of new cloth. The new piece would shrink and tear a bigger ho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one pours new wine into old wineskins. The wine would swell and burst the old skins. Then the wine would be lost, and the skins would be ruined. New wine must be put into new wineskins.A Question about  the Sabbath(Matthew 12.1-8; Luke 6.1-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Sabbath Jesus and his disciples were walking through some wheat fields. His disciples were picking grains of wheat as they went a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Pharisees asked Jesus, “Why are your disciples picking grain on the Sabbath? They are not supposed to do th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nswered, “Haven't you read what David did when he and his followers were hungry and in n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during the time of Abiathar the high priest. David went into the house of God and ate the sacred loaves of bread that only priests are allowed to eat. He also gave some to his follow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finished by saying, “People were not made for the good of the Sabbath. The Sabbath was made for the good of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ent back to Capernaum, and a few days later people heard that he was at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Son of Man is Lord over the Sabb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 many of them came to the house that there wasn't even standing room left in front of the door.Jesus was still tea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four people came up, carrying a man on a mat because he could not wa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cause of the crowd, they could not get him to Jesus. So they made a hole in the roof above him and let the man down in front of every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how much faith they had, he said to the man, “My friend, your sins are forgi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the teachers of the Law of Moses were sitting there. They started wond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would he say such a thing? He must think he is God! Only God can forgive sin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2026-05-25T05:06:12Z</dcterms:created>
  <dcterms:modified xsi:type="dcterms:W3CDTF">2026-05-25T05:06:12Z</dcterms:modified>
  <dc:title>Bible.com.au: Mark 2:1-28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