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5: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rowd now came and asked Pilate to set a prisoner free, just as he usually d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ilate asked them, “Do you want me to free the king of the Je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ilate knew that the chief priests had brought Jesus to him because they were jeal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chief priests told the crowd to ask Pilate to free Barabba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Pilate asked the crowd, “What do you want me to do with this man you say is the king of the Je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yelled, “Nail him to a cro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ilate asked, “But what crime has he done?”“Nail him to a cross!” they yelled even lou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ilate wanted to please the crowd, so he set Barabbas free. Then he ordered his soldiers to beat Jesus with a whip and nail him to a cross.Soldiers Make Fun of Jesus(Matthew 27.27-30; John 19.2,3)]]></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ldiers led Jesus inside the courtyard of the fortress and called together the rest of the troo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put a purple robe on him, and on his head they placed a crown they had made out of thorn branch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ilate Questions Jesus(Matthew 27.1,2,11-14; Luke 23.1-5; John 18.28-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made fun of Jesus and shouted, “Hey, you king of the J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y beat him on the head with a stick. They spit on him and knelt down and pretended to worship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soldiers had finished making fun of Jesus, they took off the purple robe. They put his own clothes back on him and led him off to be nailed to a cro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mon from Cyrene happened to be coming in from a farm, and they forced him to carry Jesus' cross. Simon was the father of Alexander and Rufus.Jesus Is Nailed to a Cross(Matthew 27.31-44; Luke 23.27-43; John 19.17-27)]]></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ldiers took Jesus to Golgotha, which means “Place of a Sku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they gave him some wine mixed with a drug to ease the pain, but he refused to drink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nailed Jesus to a cross and gambled to see who would get his cloth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was about nine o'clock in the morning when they nailed him to the cro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it was a sign that told why he was nailed there. It read, “This is the King of the Jew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The soldiers also nailed two criminals on crosses, one to the right of Jesus and the other to his lef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the next morning the chief priests, the nation's leaders, and the teachers of the Law of Moses met together with the whole Jewish council. They tied up Jesus and led him off to Pila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ople who passed by said terrible things about Jesus. They shook their heads and shouted, “Ha! So you're the one who claimed you could tear down the temple and build it again in three day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ve yourself and come down from the cro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hief priests and the teachers of the Law of Moses also made fun of Jesus. They said to each other, “He saved others, but he can't save himsel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he is the Messiah, the king of Israel, let him come down from the cross! Then we will see and believe.” The two criminals also said cruel things to Jesus.The Death of Jesus(Matthew 27.45-56; Luke 23.44-49; John 19.28-3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bout noon the sky turned dark and stayed that way until around three o'cloc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about that time Jesus shouted, “Eloi, Eloi, lema sabachthani?” which means, “My God, my God, why have you deserted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me of the people standing there heard Jesus and said, “He is calling for Elij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e of them ran and grabbed a sponge. After he had soaked it in wine, he put it on a stick and held it up to Jesus. He said, “Let's wait and see if Elijah will come and take him dow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shouted and then di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t once the curtain in the temple tore in two from top to bott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sked Jesus, “Are you the king of the Jews?”“Those are your words,” Jesus answer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Roman army officer was standing in front of Jesus. When the officer saw how Jesus died, he said, “This man really was the Son of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Some women were looking on from a distance. They and many others had come with Jesus to Jerusalem. But even before this they had been his followers and had helped him while he was in Galilee. Mary Magdalene and Mary the mother of the younger James and of Joseph were two of these women. Salome was also one of them.Jesus Is Buried(Matthew 27.57-61; Luke 23.50-56; John 19.38-42)]]></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t was now the evening before the Sabbath, and the Jewish people were getting ready for that sacred d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 man named Joseph from Arimathea was brave enough to ask Pilate for the body of Jesus. Joseph was a highly respected member of the Jewish council, and he was also waiting for God's kingdom to co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ilate was surprised to hear that Jesus was already dead, and he called in the army officer to find out if Jesus had been dead very lo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fter the officer told him, Pilate let Joseph have Jesus' bod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oseph bought a linen cloth and took the body down from the cross. He had it wrapped in the cloth, and he put it in a tomb that had been cut into solid rock. Then he rolled a big stone against the entrance to the tomb.]]></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ary Magdalene and Mary the mother of Joseph were watching and saw where the body was plac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ief priests brought many charges against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Pilate questioned him again, “Don't you have anything to say? Don't you hear what crimes they say you have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Jesus did not answer, and Pilate was amazed.The Death Sentence(Matthew 27.15-26; Luke 23.13-25; John 18.39—19.1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uring Passover, Pilate always freed one prisoner chosen by th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t that time there was a prisoner named Barabbas. He and some others had been arrested for murder during a riot.]]></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2026-07-02T10:58:26Z</dcterms:created>
  <dcterms:modified xsi:type="dcterms:W3CDTF">2026-07-02T10:58:26Z</dcterms:modified>
  <dc:title>Bible.com.au: Mark 15:1-47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