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s done all she could by pouring perfume on my body to prepare it for buri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ay be sure that wherever the good news is told all over the world, people will remember what she has done. And they will tell others.Judas and the Chief Priests(Matthew 26.14-16; Luke 22.3-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das Iscariot was one of the twelve disciples. He went to the chief priests and offered to help them arrest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glad to hear this, and they promised to pay him. So Judas started looking for a good chance to betray Jesus.Jesus Eats with His Disciples(Matthew 26.17-25; Luke 22.7-14,21-23; John 13.21-3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the first day of the Festival of Thin Bread, and the Passover lambs were being killed. Jesus' disciples asked him, “Where do you want us to prepare the Passover me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said to two of the disciples, “Go into the city, where you will meet a man carrying a jar of water. Follow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goes into a house, say to the owner, ‘Our teacher wants to know if you have a room where he can eat the Passover meal with his discip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wner will take you upstairs and show you a large room furnished and ready for you to use. Prepare the meal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wo disciples went into the city and found everything just as Jesus had told them. So they prepared the Passover me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While Jesus and the twelve disciples were eating together that evening, he said, “The one who will betray me is now eating with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lot To Kill Jesus(Matthew 26.1-5; Luke 22.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made the disciples sad, and one after another they said to Jesus, “You surely don't mean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answered, “It is one of you twelve men who is eating from this dish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of Man will die, just as the Scriptures say. But it is going to be terrible for the one who betrays me. That man would be better off if he had never been born.”The Lord's Supper(Matthew 26.26-30; Luke 22.14-23; 1 Corinthians 11.23-2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uring the meal Jesus took some bread in his hands. He blessed the bread and broke it. Then he gave it to his disciples and said, “Take this. It is my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picked up a cup of wine and gave thanks to God. He gave it to his disciples, and they all drank s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his is my blood, which is poured out for many people, and with it God makes his agree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now on I will not drink any wine, until I drink new wine in God's king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sang a hymn and went out to the Mount of Olives.Peter's Promise(Matthew 26.31-35; Luke 22.31-34; John 13.36-3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said to his disciples, “All of you will reject me, as the Scriptures say,‘I will strike downthe shepherd,and the sheepwill be scatt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I am raised to life, I will go ahead of you to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now two days before Passover and the Festival of Thin Bread. The chief priests and the teachers of the Law of Moses were planning how they could sneak around and have Jesus arrested and put to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spoke up, “Even if all the others reject you, I never wi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replied, “This very night before a rooster crows twice, you will say three times that you don't know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Peter was so sure of himself that he said, “Even if I have to die with you, I will never say I don't know you!”All the others said the same thing.Jesus Prays(Matthew 26.36-46; Luke 22.39-46)]]></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went with his disciples to a place called Gethsemane, and he told them, “Sit here while I pr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took along Peter, James, and John. He was sad and troubled 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ld them, “I am so sad that I feel as if I am dying. Stay here and keep awake with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Jesus walked on a little way. Then he knelt down on the ground and prayed, “Father, if it is possible, don't let this happen to me! Father, you can do anything. Don't make me suffer by drinking from this cup. But do what you want, and not what I wa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Jesus came back and found the disciples sleeping, he said to Simon Peter, “Are you asleep? Can't you stay awake for just one ho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tay awake and pray that you won't be tested. You want to do what is right, but you are we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went back and prayed the same pray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saying, “We must not do it during the festival, because the people will riot.”At Bethany(Matthew 26.6-13; John 12.1-8)]]></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he returned to the disciples, he found them sleeping again. They simply could not keep their eyes open, and they did not know what to s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Jesus returned to the disciples the third time, he said, “Are you still sleeping and resting? Enough of this! The time has come for the Son of Man to be handed over to sinne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et up! Let's go. The one who will betray me is already here.”Jesus Is Arrested(Matthew 26.47-56; Luke 22.47-53; John 18.3-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was still speaking, when Judas the betrayer came up. He was one of the twelve disciples, and a mob of men armed with swords and clubs were with him. They had been sent by the chief priests, the nation's leaders, and the teachers of the Law of Mos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udas had told them ahead of time, “Arrest the man I greet with a kiss. Tie him up tight and lead him aw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udas walked right up to Jesus and said, “Teacher!” Then Judas kissed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men grabbed Jesus and arrest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one standing there pulled out a sword. He struck the servant of the high priest and cut off his e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said to the mob, “Why do you come with swords and clubs to arrest me like a crimin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y after day I was with you and taught in the temple, and you didn't arrest me. But what the Scriptures say must come tr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was eating in Bethany at the home of Simon, who once had leprosy, when a woman came in with a very expensive bottle of sweet-smelling perfume. After breaking it open, she poured the perfume on Jesus' hea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ll of Jesus' disciples ran off and lef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of them was a young man who was wearing only a linen cloth. And when the men grabbed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left the cloth behind and ran away naked.Jesus Is Questioned  by the Council(Matthew 26.57-68; Luke 22.54,55,63-71; John 18.13,14,19-24)]]></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was led off to the high priest. Then the chief priests, the nation's leaders, and the teachers of the Law of Moses all met togeth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eter had followed at a distance, and when he reached the courtyard of the high priest's house, he sat down with the guards to warm himself beside a fi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ef priests and the whole council tried to find someone to accuse Jesus of a crime, so they could put him to death. But they could not find anyone to accuse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ny people did tell lies against Jesus, but they did not agree on what they sai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Finally, some men stood up and lied about him. They sai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he would tear down this temple that we built. He also claimed that in three days he would build another one without any help.”]]></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But even then they did not agree on what they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made some of the guests angry, and they complained, “Why such a wast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high priest stood up in the council and asked Jesus, “Why don't you say something in your own defense? Don't you hear the charges they are making against yo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Jesus kept quiet and did not say a word. The high priest asked him another question, “Are you the Messiah, the Son of the glorious Go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Yes, I am!” Jesus answered.“Soon you will seethe Son of Mansitting at the right sideof God All-Powerful,and coming with the cloudsof heave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t once the high priest ripped his robe apart and shouted, “Why do we need more witness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eard him claim to be God! What is your decision?” They all agreed he should be put to death.]]></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me of the people started spitting on Jesus. They blindfolded him, hit him with their fists, and said, “Tell us who hit you!” Then the guards took charge of Jesus and beat him.Peter Says  He Doesn't Know Jesus(Matthew 26.69-75; Luke 22.56-62; John 18.15-18,25-27)]]></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ile Peter was still in the courtyard, a servant girl of the high priest came up]]></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saw Peter warming himself by the fire. She stared at him and said, “You were with Jesus from Nazareth!”]]></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Peter replied, “That isn't true! I don't know what you're talking about. I don't have any idea what you mean.” He went out to the gate, and a rooster crowe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 servant girl saw Peter again and said to the people standing there, “This man is one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could have sold this perfume for more than 300 silver coins and given the money to the poor!” So they started saying cruel things to the woma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No, I'm not!” Peter replied.A little while later some of the people said to Peter, “You certainly are one of them. You're a Galilean!”]]></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is time Peter began to curse and swear, “I don't even know the man you're talking abou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t once the rooster crowed a second time. Then Peter remembered that Jesus had told him, “Before a rooster crows twice, you will say three times that you don't know me.” So Peter started crying.]]></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sus said:Leave her alone! Why are you bothering her? She has done a beautiful thing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always have the poor with you. And whenever you want to, you can give to them. But you won't always have me here with you.]]></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2026-06-22T02:43:16Z</dcterms:created>
  <dcterms:modified xsi:type="dcterms:W3CDTF">2026-06-22T02:43:16Z</dcterms:modified>
  <dc:title>Bible.com.au: Mark 14:1-72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