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grabbed the owner's son, killed him, and threw his body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sked, “What do you think the owner of the vineyard will do? He will come and kill those renters and let someone else have his viney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urely know that the Scriptures say,‘The stone the builderstossed asideis now the most importantstone of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somethingthe Lord has done,and it is amazing to 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ders knew that Jesus was really talking about them, and they wanted to arrest him. But because they were afraid of the crowd, they let him alone and left.Paying Taxes(Matthew 22.15-22; Luke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harisees got together with Herod's followers. Then they sent some men to trick Jesus into saying something wr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to him and said, “Teacher, we know that you are honest. You treat everyone with the same respect, no matter who they are. And you teach the truth about what God wants people to do. Tell us, should we pay taxes to the Emperor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knew what they were up to, and he said, “Why are you trying to test me? Show me a co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him a silver coin, and he asked, “Whose picture and name are on it?”“The Emperor's,” they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told them, “Give the Emperor what belongs to him and give God what belongs to God.” The men were amazed at Jesus.Life in the Future World(Matthew 22.23-33; Luke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ters of a Vineyard(Matthew 21.33-46; Luke 20.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adducees did not believe that people would rise to life after death. So some of them came to Jesus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Moses wrote that if a married man dies and has no children, his brother should marry the widow. Their first son would then be thought of as the son of the dead br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once seven brothers. The first one married, but died without having any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cond brother married his brother's widow, and he also died without having children. The same thing happened to the third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finally to all seven brothers. At last the woman d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God raises people from death, whose wife will this woman be? After all, she had been married to all seven bro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You are completely wrong! You don't know what the Scriptures teach. And you don't know anything about the power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God raises people to life, they won't marry. They will be like the angel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surely know about people being raised to life. You know that in the story about Moses and the burning bush, God said, “I am the God worshiped by Abraham, Isaac, and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n't the God of the dead, but of the living. You Sadducees are all wrong.The Most Important  Commandment(Matthew 22.34-40; Luke 10.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hen told them this story:A farmer once planted a vineyard. He built a wall around it and dug a pit to crush the grapes in. He also built a lookout tower. Then he rented out his vineyard and left the count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teachers of the Law of Moses came up while Jesus and the Sadducees were arguing. When he heard Jesus give a good answer, he asked him, “What is the most important command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most important one says: ‘People of Israel, you have only one Lord an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must love him with all your heart, soul, mind, and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most important commandment says: ‘Love others as much as you love yourself.’ No other commandment is more important than the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an replied, “Teacher, you are certainly right to say there is only one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 is also true that we must love God with all our heart, mind, and strength, and that we must love others as much as we love ourselves. These commandments are more important than all the sacrifices and offerings that we could possibly mak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saw that the man had given a sensible answer, he told him, “You are not far from God's kingdom.” After this, no one dared ask Jesus any more questions.About David's Son(Matthew 22.41-46; Luke 20.41-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was teaching in the temple, he said, “How can the teachers of the Law of Moses say the Messiah will come from the family of King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Holy Spirit led David to say,‘The Lord said to my Lord:Sit at my right sideuntil I make your enemiesinto a footstool for yo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David called the Messiah his Lord, how can the Messiah be his son?”The large crowd enjoyed listening to Jesus teach.Jesus Condemns the Pharisees  and the Teachers of the Law of Moses(Matthew 23.1-36; Luke 20.45-47)]]></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it was harvest time, he sent a servant to get his share of the grap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Jesus was teaching, he said:Guard against the teachers of the Law of Moses! They love to walk around in long robes and be greeted in the mark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like the front seats in the synagogues and the best seats at banque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y cheat widows out of their homes and pray long prayers just to show off. They will be punished most of all.A Widow's Offering(Luke 21.1-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was sitting in the temple near the offering box and watching people put in their gifts. He noticed that many rich people were giving a lot of mone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inally, a poor widow came up and put in two coins worth only a few penn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told his disciples to gather around him. Then he said:I tell you that this poor widow has put in more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ryone else gave what they didn't need. But she is very poor and gave everything she had. Now she doesn't have a cent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enters grabbed the servant, beat him up, and sent him away without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wner sent another servant, but the renters beat him on the head and insulted him terrib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man sent another servant, and they killed him. He kept sending servant after servant. They beat some of them and killed so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wner had a son he loved very much. Finally, he sent his son to the renters because he thought they would respec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said to themselves, “Someday he will own this vineyard. Let's kill him! That way we can have it all for ourselv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Mark 12:1-44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