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29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ny people spread clothes on the road, while others spread branches they had cut from the fiel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front of Jesus and behind him, people went along shouting,“Hooray!God bless the one who comesin the nam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bless the coming kingdomof our ancestor David.Hooray for Godin heaven abo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Jesus had gone to Jerusalem, he went into the temple and looked around at everything. But since it was already late in the day, he went back to Bethany with the twelve disciples.Jesus Puts a Curse  on a Fig Tree(Matthew 21.18,1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Jesus and his disciples left Bethany the next morning, he was hu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a distance Jesus saw a fig tree covered with leaves, and he went to see if there were any figs on the tree. But there were none, because it wasn't the season for fi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Jesus said to the tree, “Never again will anyone eat fruit from this tree!” The disciples heard him say this.Jesus in the Temple(Matthew 21.12-17; Luke 19.45-48; John 2.13-2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Jesus and his disciples reached Jerusalem, he went into the temple and began chasing out everyone who was selling and buying. He turned over the tables of the moneychangers and the benches of those who were selling do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would not let anyone carry things through the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taught the people and said, “The Scriptures say, ‘My house should be called a place of worship for all nations.’ But you have made it a place where robbers h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Enters Jerusalem(Matthew 21.1-11; Luke 19.28-40; John 12.12-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ef priests and the teachers of the Law of Moses heard what Jesus said, and they started looking for a way to kill him. They were afraid of him, because the crowds were completely amazed at his teac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evening, Jesus and the disciples went outside the city.A Lesson from the Fig Tree(Matthew 21.20-2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the disciples walked past the fig tree the next morning, they noticed that it was completely dried up, roots and 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ter remembered what Jesus had said to the tree. Then Peter said, “Teacher, look! The tree you put a curse on has dried u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told his disciples:Have faith in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have faith in God and don't doubt, you can tell this mountain to get up and jump into the sea, and it wi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thing you ask for in prayer will be yours, if you only have fai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Whenever you stand up to pray, you must forgive what others have done to you. Then your Father in heaven will forgive your sins.A Question  about Jesus' Authority(Matthew 21.23-27; Luke 20.1-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and his disciples returned to Jerusalem. And as he was walking through the temple, the chief priests, the nation's leaders, and the teachers of the Law of Moses came over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sked, “What right do you have to do these things? Who gave you this author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and his disciples reached Bethphage and Bethany near the Mount of Olives. When they were getting close to Jerusalem, Jesus sent two of them on ah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I have just one question to ask you. If you answer it, I will tell you where I got the right to do these th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o gave John the right to baptize? Was it God in heaven or merely some human be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thought it over and said to each other, “We can't say that God gave John this right. Jesus will ask us why we didn't believe Joh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e other hand, these people think that John was a prophet. So we can't say it was merely some human who gave John the right to baptize.”They were afraid of the crow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old Jesus, “We don't know.”Jesus replied, “Then I won't tell you who gave me the right to do what I d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old them, “Go into the next village. As soon as you enter it, you will find a young donkey that has never been ridden. Untie the donkey and bring it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asks why you are doing this, say, ‘The Lord needs it and will soon bring it back.’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isciples left and found the donkey tied near a door that faced the street. While they were untying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of the people standing there asked, “Why are you untying the donk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told them what Jesus had said, and the people let them take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isciples led the donkey to Jesus. They put some of their clothes on its back, and Jesus got on.]]></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2026-05-26T20:18:32Z</dcterms:created>
  <dcterms:modified xsi:type="dcterms:W3CDTF">2026-05-26T20:18:32Z</dcterms:modified>
  <dc:title>Bible.com.au: Mark 11:1-33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