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becomes like one person with his wife. Then they are no longer two people, but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 one should separate a couple that God has joined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and his disciples were back in the house, they asked him about what he ha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ld them, “A man who divorces his wife and marries someone else is unfaithful to hi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woman who divorces her husband and marries again is also unfaithful.”Jesus Blesses Little Children(Matthew 19.13-15; Luke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eople brought their children to Jesus so he could bless them by placing his hands on them. But his disciples told the people to stop bothering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saw this, he became angry and said, “Let the children come to me! Don't try to stop them. People who are like these little children belong to the kingdom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promise you that you cannot get into God's kingdom, unless you accept it the way a child do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esus took the children in his arms and blessed them by placing his hands on them.A Rich Man(Matthew 19.16-30; Luke 18.18-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Jesus was walking down a road, a man ran up to him. He knelt down, and asked, “Good teacher, what can I do to have eternal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eaching about Divorce(Matthew 19.1-12; Luke 16.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replied, “Why do you call me good? Only God is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know the commandments. ‘Do not murder. Be faithful in marriage. Do not steal. Do not tell lies about others. Do not cheat. Respect your father and moth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answered, “Teacher, I have obeyed all these commandments since I was a young 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looked closely at the man. He liked him and said, “There's one thing you still need to do. Go sell everything you own. Give the money to the poor, and you will have riches in heaven. Then come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man heard Jesus say this, he went away gloomy and sad because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looked around and said to his disciples, “It's hard for rich people to get into God's kingd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re shocked to hear this. So Jesus told them again, “It's terribly hard to get into God's king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fact, it's easier for a camel to go through the eye of a needle than for a rich person to get into God's kingd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disciples were even more amazed. They asked each other, “How can anyone ever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looked at them and said, “There are some things that people cannot do, but God can do anyth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left, he went to Judea and then on to the other side of the Jordan River. Once again large crowds came to him, and as usual, he taugh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replied, “Remember, we left everything to be your follow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told him:You can be sure that anyone who gives up home or brothers or sisters or mother or father or children or land for me and for the good new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be rewarded. In this world they will be given 100 times as many houses and brothers and sisters and mothers and children and pieces of land, though they will also be mistreated. And in the world to come, they will have eternal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who are now first will be last, and many who are now last will be first.Jesus Again  Tells about His Death(Matthew 20.17-19; Luke 18.31-3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disciples were confused as Jesus led them toward Jerusalem, and his other followers were afraid. Once again, Jesus took the twelve disciples aside and told them what was going to happen to him. He sa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are now on our way to Jerusalem where the Son of Man will be handed over to the chief priests and the teachers of the Law of Moses. They will sentence him to death and hand him over to foreign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will make fun of him and spit on him. They will beat him and kill him. But three days later he will rise to life.The Request of James  and John(Matthew 20.20-2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mes and John, the sons of Zebedee, came up to Jesus and asked, “Teacher, will you do us a fav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asked them what they wan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answered, “When you come into your glory, please let one of us sit at your right side and the other at your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wanted to test Jesus. So they came up to him and asked if it was right for a man to divorce his wif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told them, “You don't really know what you're asking! Are you able to drink from the cup that I must soon drink from or be baptized as I must be baptiz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es, we are!” James and John answered.Then Jesus replied, “You certainly will drink from the cup from which I must drink. And you will be baptized just as I mus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it isn't for me to say who will sit at my right side and at my left. This is for God to decid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ten other disciples heard this, they were angry with James and Joh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Jesus called the disciples together and said:You know that those foreigners who call themselves kings like to order their people around. And their great leaders have full power over the people they ru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don't act like them. If you want to be great, you must be the servant of all the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f you want to be first, you must be everyone's slav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on of Man did not come to be a slave master, but a slave who will give his life to rescue many people.Jesus Heals Blind Bartimaeus(Matthew 20.29-34; Luke 18.35-43)]]></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and his disciples went to Jericho. And as they were leaving, they were followed by a large crowd. A blind beggar by the name of Bartimaeus son of Timaeus was sitting beside the roa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he heard that it was Jesus from Nazareth, he shouted, “Jesus, Son of David, have pity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sked them, “What does the Law of Moses say about thi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ny people told the man to stop, but he shouted even louder, “Son of David, have pity on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stopped and said, “Call him over!”They called out to the blind man and said, “Don't be afraid! Come on! He is calling for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man threw off his coat as he jumped up and ran to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esus asked, “What do you want me to do for you?”The blind man answered, “Master, I want to s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esus told him, “You may go. Your eyes are healed because of your faith.”At once the man could see, and he went down the road with Jesu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nswered, “Moses allows a man to write out divorce papers and send his wif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replied, “Moses gave you this law because you are so heartl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the beginning God made a man and a wo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s why a man leaves his father and mother and gets marrie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2026-06-02T00:45:02Z</dcterms:created>
  <dcterms:modified xsi:type="dcterms:W3CDTF">2026-06-02T00:45:02Z</dcterms:modified>
  <dc:title>Bible.com.au: Mark 10:1-52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