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presProps" Target="presProps.xml"/>
  <Relationship Id="rId52" Type="http://schemas.openxmlformats.org/officeDocument/2006/relationships/viewProps" Target="viewProps.xml"/>
  <Relationship Id="rId5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1460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rk 1:1-4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aptize you with water, but he will baptize you with the Holy Spirit!”The Baptism of Jesus(Matthew 3.13-17; Luke 3.21,22)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out that time Jesus came from Nazareth in Galilee, and John baptized him in the Jordan Ri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Jesus came out of the water, he saw the sky open and the Holy Spirit coming down to him like a dov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voice from heaven said, “You are my own dear Son, and I am pleased with you.”Jesus and Satan(Matthew 4.1-11; Luke 4.1-13)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God's Spirit made Jesus go into the dese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tayed there for 40 days while Satan tested him. Jesus was with the wild animals, but angels took care of him.Jesus Begins His Work(Matthew 4.12-17; Luke 4.14,15)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ohn was arrested, Jesus went to Galilee and told the good news that comes from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 “The time has come! God's kingdom will soon be here. Turn back to God and believe the good news!”Jesus Chooses  Four Fishermen(Matthew 4.18-22; Luke 5.1-11)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Jesus was walking along the shore of Lake Galilee, he saw Simon and his brother Andrew. They were fishermen and were casting their nets into the lak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d to them, “Follow me! I will teach you how to bring in people instead of fish.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aching of  John the Baptist(Matthew 3.1-12; Luke 3.1-18; John 1.19-28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 then the two brothers dropped their nets and went with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alked on and soon saw James and John, the sons of Zebedee. They were in a boat, mending their net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Jesus asked them to come with him. They left their father in the boat with the hired workers and went with him.A Man with an Evil Spirit(Luke 4.31-37)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d his disciples went to the town of Capernaum. Then on the next Sabbath he went into the synagogue and started teac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as amazed at his teaching. He taught with authority, and not like the teachers of the Law of Mos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ddenly a man with an evil spirit in him entered the synagogue and yelled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Jesus from Nazareth, what do you want with us? Have you come to destroy us? I know who you are! You are God's Holy One.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told the evil spirit, “Be quiet and come out of the man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pirit shook him. Then it gave a loud shout and lef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one was completely surprised and kept saying to each other, “What is this? It must be some new kind of powerful teaching! Even the evil spirits obey him.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ood news about Jesus Christ, the Son of God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ws about Jesus quickly spread all over Galilee.Jesus Heals Many People(Matthew 8.14-17; Luke 4.38-41)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Jesus left the synagogue with James and John, they went home with Simon and Andrew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y got there, Jesus was told that Simon's mother-in-law was sick in bed with fever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went to her. He took hold of her hand and helped her up. The fever left her, and she served them a meal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evening after sunset, all who were sick or had demons in them were brought to Jesu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fact, the whole town gathered around the door of the hous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healed all kinds of terrible diseases and forced out a lot of demons. But the demons knew who he was, and he did not let them speak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ery early the next morning before daylight, Jesus got up and went to a place where he could be alone and pray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mon and the others started looking for him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him, they said, “Everyone is looking for you!”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began just as God had said in the book written by Isaiah the prophet,“I am sending my messengerto get the way readyfor you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“We must go to the nearby towns, so that I can tell the good news to those people. This is why I have come.”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went to their synagogues everywhere in Galilee, where he preached and forced out demons.Jesus Heals a Man(Matthew 8.1-4; Luke 5.12-16)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with leprosy came to Jesus and knelt down. He begged, “You have the power to make me well, if only you wanted to.”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felt sorry for the man. So he put his hand on him and said, “I want to! Now you are well.”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once the man's leprosy disappeared, and he was well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Jesus strictly warned the man, he sent him on his wa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, “Don't tell anyone about this. Just go and show the priest that you are well. Then take a gift to the temple as Moses commanded, and everyone will know that you have been healed.”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man talked about it so much and told so many people, that Jesus could no longer go openly into a town. He had to stay away from the towns, but people still came to him from everywher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desertsomeone is shouting,‘Get the road readyfor the Lord!Make a straight pathfor him.’ ”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John the Baptist showed up in the desert and told everyone, “Turn back to God and be baptized! Then your sins will be forgiven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all Judea and Jerusalem crowds of people went to John. They told how sorry they were for their sins, and he baptized them in the Jordan Riv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wore clothes made of camel's hair. He had a leather strap around his waist and ate grasshoppers and wild hone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also told the people, “Someone more powerful is going to come. And I am not good enough even to stoop down and untie his sandal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48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2026-05-18T18:43:09Z</dcterms:created>
  <dcterms:modified xsi:type="dcterms:W3CDTF">2026-05-18T18:43:09Z</dcterms:modified>
  <dc:title>Bible.com.au: Mark 1:1-45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