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59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, don't be gladbecause of my troubles!I may have fallen,but I will get up;I may be sitting in the dark,but the Lord is my l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inned against the Lord.And so I must endure his anger,until he comes to my defense.But I know that I will see himmaking things right for meand leading me to the l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my enemies, said,“The Lord God is helpless.”Now each of youwill be disgracedand put to shame.I will see you trampledlike mud in the street.A Bright Futur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wns of Judah, the day is comingwhen your walls will be rebuilt,and your boundaries enlarg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ll flock to youfrom Assyria and Egypt,from Babyloniaand everywhere el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nations will suffer disasterbecause of what they did.Micah's Prayer and  the Lord's Answer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your people, Lord!Come and be our shepherd.Grasslands surround us,but we live in a forest.So lead us to Bashan and Gilead,and let us find pastureas we did long ag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ill work miraclesjust as I did when I led youout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will see thisand be ashamed becauseof their helpless armies.They will be in shock,unable to speak or hear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ir fear of me,your Lord and God.Then they will come trembling,crawling out of their fortresseslike insects or snakes,lapping up the dust.No One Is Like GodThe people said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Corrup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no one is like you.We are all that is leftof your chosen people,and you freely forgiveour sin and guilt.You don't stay angry forever;you're glad to have pity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leased to be merciful.You will trample on our sinsand throw them in the se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eep your wordand be faithful to Jacoband to Abraham,as you promised our ancestorsmany years ag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el so empty inside—like someone starvingfor grapes or figs,after the vines and treeshave all been picked cle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s loyal to God;no one does right.Everyone is brutaland eager to deceiveeveryone el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cooperate to commit crime.Judges and leaders demand bribes,and rulers cheat in cou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st honest of themis worse than a thorn patch.Your doom has come!Lookouts sound the warning,and everyone panic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ust anyone,not even your best friend,and be careful what you sayto the one you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s refuse to respecttheir own fathers,daughters rebel againsttheir own mothers,and daughters-in-law despisetheir mothers-in-law.Your family is now your enem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the Lord Godto save me,and I will wait for himto answer my prayer.The Nation Turns to God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2026-06-22T03:41:56Z</dcterms:created>
  <dcterms:modified xsi:type="dcterms:W3CDTF">2026-06-22T03:41:56Z</dcterms:modified>
  <dc:title>Bible.com.au: Micah 7:1-20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