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4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Challenge  to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his people:Come and present your caseto the hills and moun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am bringing chargesagainst you—I call upon the mountainsand the earth's firm foundationto be my witnes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have I wronged youin any way at all?Please tell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scued you from Egypt,where you were slaves.I sent Moses, Aaron, and Miriamto be your lead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the evil plansof King Balak of Moabor what Balaam son of Beorsaid to him.Remember how I, the Lord,saved you many timeson your way from Acaciato Gilgal.True Obedienc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offering should I bringwhen I bow down to worshipthe Lord God Most High?Should I try to please himby sacrificingcalves a year ol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ousands of sheepor rivers of olive oilmake God satisfied with me?Should I sacrifice to the Lordmy first-born child as paymentfor my terrible sin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has told uswhat is rightand what he demands:“See that justice is done,let mercy be your first concern,and humbly obey your God.”Cheating and Violenc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and you are wise to respectmy power to punish.So listen to my messagefor the city of Jerusale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ore up stolen treasuresand use dishonest sca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the Lord, will punish youfor cheating with weightsand with measu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ich people are violent,and everyone tells l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sins,I will wound you and leave youruined and defense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at,but still be hungry;you will store up goods,but lose everything—I, the Lord, will let it allbe captured in w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't harvest what you plantor use the oilfrom your olive treesor drink the winefrom grapes you gro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this will happenbecause you followedthe sinful exampleof kings Omri and Ahab.Now I will destroy youand your property.Then the people of every nationwill make fun and insult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2026-10-04T04:30:06Z</dcterms:created>
  <dcterms:modified xsi:type="dcterms:W3CDTF">2026-10-04T04:30:06Z</dcterms:modified>
  <dc:title>Bible.com.au: Micah 6:1-16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