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6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has told uswhat is rightand what he demands:“See that justice is done,let mercy be your first concern,and humbly obey your God.”Cheating and Violence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,and you are wise to respectmy power to punish.So listen to my messagefor the city of Jerusalem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tore up stolen treasuresand use dishonest scal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, the Lord, will punish youfor cheating with weightsand with measur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ich people are violent,and everyone tells l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r sins,I will wound you and leave youruined and defensel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eat,but still be hungry;you will store up goods,but lose everything—I, the Lord, will let it allbe captured in wa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n't harvest what you plantor use the oilfrom your olive treesor drink the winefrom grapes you grow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this will happenbecause you followedthe sinful exampleof kings Omri and Ahab.Now I will destroy youand your property.Then the people of every nationwill make fun and insult you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's Challenge  to His Peopl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his people:Come and present your caseto the hills and mountai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I am bringing chargesagainst you—I call upon the mountainsand the earth's firm foundationto be my witness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 have I wronged youin any way at all?Please tell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scued you from Egypt,where you were slaves.I sent Moses, Aaron, and Miriamto be your lead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forget the evil plansof King Balak of Moabor what Balaam son of Beorsaid to him.Remember how I, the Lord,saved you many timeson your way from Acaciato Gilgal.True Obedience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offering should I bringwhen I bow down to worshipthe Lord God Most High?Should I try to please himby sacrificingcalves a year ol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thousands of sheepor rivers of olive oilmake God satisfied with me?Should I sacrifice to the Lordmy first-born child as paymentfor my terrible sins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2026-06-12T00:20:46Z</dcterms:created>
  <dcterms:modified xsi:type="dcterms:W3CDTF">2026-06-12T00:20:46Z</dcterms:modified>
  <dc:title>Bible.com.au: Micah 6:1-16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