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14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has told uswhat is rightand what he demands:“See that justice is done,let mercy be your first concern,and humbly obey your God.”Cheating and Viole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2026-07-02T12:25:34Z</dcterms:created>
  <dcterms:modified xsi:type="dcterms:W3CDTF">2026-07-02T12:25:34Z</dcterms:modified>
  <dc:title>Bible.com.au: Micah 6:8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