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present they are scattered,but later they will attack,as though they were fierce lionspouncing on sheep.Their enemies will be tornto shreds,with no one to sa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be helpless,completely destroyed.Idols Will Be Destroyed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At that time I will wipe outyour cavalry and chario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well as your citiesand your fortr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top youfrom telling fortunesand practicing witchcraf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no longer worshipthe idols or stone imagesyou have made—I will destro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gether with the sacred polesand even your tow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become furiousand take revenge on the nationsthat refuse to obey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mised Rul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salem, enemy troopshave surrounded you;they have struck Israel's rulerin the face with a sti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thlehem Ephrath,you are one of the smallest townsin the nation of Judah.But the Lord will chooseone of your peopleto rule the nation—someone whose familygoes back to ancient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abandon Israelonly until this ruler is born,and the rest of his familyreturns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ke a shepherdtaking care of his sheep,this ruler will leadand care for his peopleby the power and glorious nameof the Lord his God.His people will live securely,and the whole earth will knowhis true grea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will bring peace.Assyria Will Be DefeatedLet Assyria attack our countryand our palaces.We will counterattack,led by a number of rul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se strong army will defeatthe nation of Assyria.Yes, our leaders will rescue us,if those Assyriansdare to invade our land.The Survivors Will Be Sa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few of Jacob's descendantssurvived and are scatteredamong the nations.But the Lord will let themcover the earth like dew and rainthat refreshes the soil.]]></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2026-08-02T14:18:27Z</dcterms:created>
  <dcterms:modified xsi:type="dcterms:W3CDTF">2026-08-02T14:18:27Z</dcterms:modified>
  <dc:title>Bible.com.au: Micah 5:1-15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