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2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unt Zion in Jerusalem,guardian of my people,you will rule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rusalem, why are you crying?Don't you have a king?Have your advisors gone?Are you sufferinglike a woman in childbi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eep on groaning with pain,you people of Jerusalem!If you escape from your cityto the countryside,you will still be takenas prisoners to Babylonia.But later I will rescue youfrom your ene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ion, because of your sinsyou are surroundedby many nations who say,“We can hardly waitto see you disgrac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don't knowthat I, the Lord,have gathered them hereto grind them like gr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mash them to pieces, Zion!I'll let you be like a bullwith iron hornsand bronze hoofs.Crush those nationsand bring their wealth to me,the Lord of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ace and Prosper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uture, the mountainwith the Lord's templewill be the highest of all.It will reach above the hills,and every nationwill rush 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eople of many nationswill come and say,“Let's go up to the mountainof the Lord God of Jacoband worship in his temple.”The Lord will teach us his Lawfrom Jerusalem,and we will obey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settle argumentsbetween distantand powerful nations.They will pound their swordsand their spearsinto rakes and shovels;they will never again make waror attack one an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ill find restbeneath their own fig treesor grape vines,and they will live in peace.This is a solemn promiseof the Lord All-Power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thers may follow their gods,but we will always followthe Lord our God.The Lord Will Lead His People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At that timeI will gather my people—the lame and the outcasts,and all others into whose livesI have brought s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ame and the outcastswill belong to my peopleand become a strong nation.I, the Lord, will rule themfrom Mount Zion forever.]]></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2026-05-25T01:19:47Z</dcterms:created>
  <dcterms:modified xsi:type="dcterms:W3CDTF">2026-05-25T01:19:47Z</dcterms:modified>
  <dc:title>Bible.com.au: Micah 4:1-13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