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51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cah 3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has filled mewith power and his Spirit.I have been given the courageto speak about justiceand to tell you people of Israelthat you have sinn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listen to my message,you rulers of Israel!You hate justiceand twist the tru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ke cruelty and murdera way of life in Jerusal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leaders accept bribesfor dishonest decisions.You priests and prophetsteach and preach,but only for money.Then you say,“The Lord is on our side.No harm will come to us.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, because of you,Jerusalem will be plowed underand left in ruins.Thorns will cover the mountainwhere the temple now stand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il Rulers  and Lying Prophet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me,you rulers of Israel!You know right from wrong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prefer to do evilinstead of what is right.You skin my people alive.You strip off their flesh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eak their bones,cook it all in a pot,and gulp it dow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day you will beg the Lordto help you,but he will turn awaybecause of your sin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lying prophets promisesecurity for anyonewho gives you food,but disaster for anyonewho refuses to feed you.Here is what the Lord saysto you prophets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ou will live in the dark,far from the sight of the sun,with no message from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prophets and fortunetellerswill all be disgraced,with no message from me.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6">
  <a:themeElements>
    <a:clrScheme name="Theme7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2026-07-23T08:27:23Z</dcterms:created>
  <dcterms:modified xsi:type="dcterms:W3CDTF">2026-07-23T08:27:23Z</dcterms:modified>
  <dc:title>Bible.com.au: Micah 3:1-12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