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filled mewith power and his Spirit.I have been given the courageto speak about justiceand to tell you people of Israelthat you have sinn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isten to my message,you rulers of Israel!You hate justiceand twist the tr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cruelty and murdera way of life in Jerusal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aders accept bribesfor dishonest decisions.You priests and prophetsteach and preach,but only for money.Then you say,“The Lord is on our side.No harm will come to us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because of you,Jerusalem will be plowed underand left in ruins.Thorns will cover the mountainwhere the temple now st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Rulers  and Lying Prophe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you rulers of Israel!You know right from wro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prefer to do evilinstead of what is right.You skin my people alive.You strip off their fles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bones,cook it all in a pot,and gulp it d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day you will beg the Lordto help you,but he will turn awaybecause of your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ying prophets promisesecurity for anyonewho gives you food,but disaster for anyonewho refuses to feed you.Here is what the Lord saysto you prophe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will live in the dark,far from the sight of the sun,with no message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phets and fortunetellerswill all be disgraced,with no message from m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2026-05-18T13:50:23Z</dcterms:created>
  <dcterms:modified xsi:type="dcterms:W3CDTF">2026-05-18T13:50:23Z</dcterms:modified>
  <dc:title>Bible.com.au: Micah 3:1-12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