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09902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cah 2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, you have turned againstone another!You have even stolenclothes right off the backsof innocent neighborswho pass by in pea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ake over lovely homesthat belong to the womenof my nation.Then you cheat their childrenout of the inheritancethat comes from the Lor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t out of here, you crooks!You'll find no rest here.You're not fit to belongto the Lord's people,and you will be destroy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ly prophet you wantis a liar who will say,“Drink and get drunk!”A Promise of Hope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the Lord, promiseto bring togetherthe people of Israelwho have survived.I will gather them,just as a shepherdbrings sheep together,and there will be man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reak down the gateand lead them out—then I will be their k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nishment for Those  Who Abuse  Their Power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omed! You're doomed!At night you lie in bed,making evil plans.And when morning comes,you do what you've plannedbecause you have the pow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rab any field or housethat you want;you cheat familiesout of homes and lan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re is what the Lord says:“I am planning trouble for you.Your necks will be caughtin a noose,and you will be disgracedin this time of disaster.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at happens,this sorrowful songwill be sung about you:“Ruined! Completely ruined!The Lord has taken our landand given it to traitors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you will never againown propertyamong the Lord's peopl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Enough of your preaching!”That's what you tell me.“We won't be disgraced,so stop preaching!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cendants of Jacob,is it right for you to claimthat the Lord did what he didbecause he was angry?Doesn't he always blessthose who do right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8">
  <a:themeElements>
    <a:clrScheme name="Theme6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2026-05-18T05:39:14Z</dcterms:created>
  <dcterms:modified xsi:type="dcterms:W3CDTF">2026-05-18T05:39:14Z</dcterms:modified>
  <dc:title>Bible.com.au: Micah 2:1-13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