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have turned againstone another!You have even stolenclothes right off the backsof innocent neighborswho pass by in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over lovely homesthat belong to the womenof my nation.Then you cheat their childrenout of the inheritancethat comes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out of here, you crooks!You'll find no rest here.You're not fit to belongto the Lord's people,and you will b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ly prophet you wantis a liar who will say,“Drink and get drunk!”A Promise of Hop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o bring togetherthe people of Israelwho have survived.I will gather them,just as a shepherdbrings sheep together,and there will be man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eak down the gateand lead them out—then I will be their k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Those  Who Abuse  Their Pow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omed! You're doomed!At night you lie in bed,making evil plans.And when morning comes,you do what you've plannedbecause you have the pow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b any field or housethat you want;you cheat familiesout of homes and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e is what the Lord says:“I am planning trouble for you.Your necks will be caughtin a noose,and you will be disgracedin this time of disaste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happens,this sorrowful songwill be sung about you:“Ruined! Completely ruined!The Lord has taken our landand given it to traitor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 will never againown propertyamong the Lord's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ough of your preaching!”That's what you tell me.“We won't be disgraced,so stop preaching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acob,is it right for you to claimthat the Lord did what he didbecause he was angry?Doesn't he always blessthose who do r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2026-07-02T12:01:19Z</dcterms:created>
  <dcterms:modified xsi:type="dcterms:W3CDTF">2026-07-02T12:01:19Z</dcterms:modified>
  <dc:title>Bible.com.au: Micah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