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411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 is fatally wounded.Judah is doomed.Jerusalem will fal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ell it in Gath!Don't even cry.Instead, roll in the dustat Beth-Leaphra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naked and ashamed,you people of Shaphir.The town of Bethezel mournsbecause no one from Zaananwent out to hel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in Marothhoped for the best,but the Lord sent disasterdown on Jerusal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the war chariots ready,you people of Lachish.You led Jerusalem into sin,just as Israel di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will have to givea going-away giftto Moresheth.Israel's kings will discoverthat they cannot trustthe town of Achzi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Mareshah,the Lord will send someoneto capture your town.Then Israel's glorious kingwill be forced to hidein Adullam Cav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, shave your headas bald as a vultureand start mourning.Your precious childrenwill be dragged offto a foreign count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icah from Moresheth. And this is the message about Samaria and Jerusalem that the Lord gave to me when Jotham, Ahaz, and Hezekiah were the kings of Judah.Judgment on Samari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all of you!Earth and everything on it,pay close attention.The Lord God accuses youfrom his holy tem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come downto crush underfootevery pagan alt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ntains will meltbeneath his feetlike wax beside a fire.Valleys will vanish like waterrushing down a ravi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ll happen because ofthe terrible sins of Israel,the descendants of Jacob.Samaria has led Israel to sin,and pagan altars at Jerusalemhave made Judah s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will leave Samariain ruins—merely an empty fieldwhere vineyards are planted.He will scatter its stonesand destroy its found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maria's idols will be smashed,and the wagesof temple prostituteswill be destroyed by fire.Silver and gold from those idolswill then be used by foreignersas payment for prostitutes.Judah Is Doomed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s tragedy,I go barefoot and naked.My crying and weepingsound like howling wolvesor ostrich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2026-07-01T16:54:57Z</dcterms:created>
  <dcterms:modified xsi:type="dcterms:W3CDTF">2026-07-01T16:54:57Z</dcterms:modified>
  <dc:title>Bible.com.au: Micah 1:1-16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