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9: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 crowds saw this, they were afraid and praised God for giving such authority to people.Jesus Chooses Matthew(Mark 2.13-17; Luke 5.27-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Jesus was leaving, he saw a tax collector named Matthew sitting at the place for paying taxes. Jesus said to him, “Follow me.” Matthew got up and went wit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ater, Jesus and his disciples were having dinner at Matthew's house. Many tax collectors and other sinners were also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me Pharisees asked Jesus' disciples, “Why does your teacher eat with tax collectors and other sin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esus heard them and answered, “Healthy people don't need a doctor, but sick people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learn what the Scriptures mean when they say, ‘Instead of offering sacrifices to me, I want you to be merciful to others.’ I didn't come to invite good people to be my followers. I came to invite sinners.”People Ask about Going  without Eating(Mark 2.18-22; Luke 5.33-3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me followers of John the Baptist came and asked Jesus, “Why do we and the Pharisees often go without eating, while your disciples never d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esus answered:The friends of a bridegroom aren't sad while he is still with them. But the time will come when he will be taken from them. Then they will go without eat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 one uses a new piece of cloth to patch old clothes. The patch would shrink and tear a bigger ho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 one pours new wine into old wineskins. The wine would swell and burst the old skins. Then the wine would be lost, and the skins would be ruined. New wine must be put into new wineskins. Both the skins and the wine will then be safe.A Dying Girl and  a Sick Woman(Mark 5.21-43; Luke 8.40-5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Heals a Man  Who Could Not Walk(Mark 2.1-12; Luke 5.17-2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Jesus was still speaking, an official came and knelt in front of him. The man said, “My daughter has just now died! Please come and place your hand on her. Then she will live aga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sus and his disciples got up and went with the m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 woman who had been bleeding for twelve years came up behind Jesus and barely touched his cloth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had said to herself, “If I can just touch his clothes, I will be hea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esus turned. He saw the woman and said, “Don't worry! You are now healed because of your faith.” At that moment she was heal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Jesus went into the home of the official and saw the musicians and the crowd of mourne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said, “Get out of here! The little girl isn't dead. She is just asleep.” Everyone started laughing at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fter the crowd had been sent out of the house, Jesus went to the girl's bedside. He took her by the hand and helped her u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ws about this spread all over that part of the country.Jesus Heals  Two Blind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Jesus was leaving that place, two blind men began following him and shouting, “Son of David, have pity on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got into a boat and crossed back over to the town where he l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Jesus had gone indoors, the two blind men came up to him. He asked them, “Do you believe I can make you well?”“Yes, Lord,” they answer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touched their eyes and said, “Because of your faith, you will be hea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y were able to see, and Jesus strictly warned them not to tell anyone abou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y left and talked about him to everyone in that part of the country.Jesus Heals a Man  Who Could Not Tal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s Jesus and his disciples were on their way, some people brought to him a man who could not talk because a demon was i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fter Jesus had forced the demon out, the man started talking. The crowds were so amazed they began saying, “Nothing like this has ever happened in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harisees said, “The leader of the demons gives him the power to force out demons.”Jesus Has Pity on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nt to every town and village. He taught in their synagogues and preached the good news about God's kingdom. Jesus also healed every kind of disease and sicknes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he saw the crowds, he felt sorry for them. They were confused and helpless, like sheep without a shephe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said to his disciples, “A large crop is in the fields, but there are only a few work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people soon brought to him a man lying on a mat because he could not walk. When Jesus saw how much faith they had, he said to the man, “My friend, don't worry! Your sins are forgiv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sk the Lord in charge of the harvest to send out workers to bring it i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me teachers of the Law of Moses said to themselves, “Jesus must think he is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Jesus knew what was in their minds, and he said, “Why are you thinking such evil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it easier for me to tell this man his sins are forgiven or to tell him to get up and wal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 will show you that the Son of Man has the right to forgive sins here on earth.” So Jesus said to the man, “Get up! Pick up your mat and go on ho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 got up and went home.]]></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2026-08-13T21:19:13Z</dcterms:created>
  <dcterms:modified xsi:type="dcterms:W3CDTF">2026-08-13T21:19:13Z</dcterms:modified>
  <dc:title>Bible.com.au: Matthew 9:1-38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