
<file path=[Content_Types].xml><?xml version="1.0" encoding="utf-8"?>
<Types xmlns="http://schemas.openxmlformats.org/package/2006/content-types">
  <Default Extension="rels" ContentType="application/vnd.openxmlformats-package.relationships+xml"/>
  <Default Extension="xml" ContentType="application/xml"/>
  <Override PartName="/ppt/presentation.xml" ContentType="application/vnd.openxmlformats-officedocument.presentationml.presentation.main+xml"/>
  <Override PartName="/ppt/presProps.xml" ContentType="application/vnd.openxmlformats-officedocument.presentationml.presProps+xml"/>
  <Override PartName="/ppt/tableStyles.xml" ContentType="application/vnd.openxmlformats-officedocument.presentationml.tableStyles+xml"/>
  <Override PartName="/ppt/viewProps.xml" ContentType="application/vnd.openxmlformats-officedocument.presentationml.viewProps+xml"/>
  <Override PartName="/docProps/app.xml" ContentType="application/vnd.openxmlformats-officedocument.extended-properties+xml"/>
  <Override PartName="/docProps/core.xml" ContentType="application/vnd.openxmlformats-package.core-properties+xml"/>
  <Override PartName="/docProps/custom.xml" ContentType="application/vnd.openxmlformats-officedocument.custom-properties+xml"/>
  <Override PartName="/ppt/slideMasters/slideMaster1.xml" ContentType="application/vnd.openxmlformats-officedocument.presentationml.slideMaster+xml"/>
  <Override PartName="/ppt/theme/theme1.xml" ContentType="application/vnd.openxmlformats-officedocument.theme+xml"/>
  <Override PartName="/ppt/slideLayouts/slideLayout1.xml" ContentType="application/vnd.openxmlformats-officedocument.presentationml.slideLayout+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slides/slide26.xml" ContentType="application/vnd.openxmlformats-officedocument.presentationml.slide+xml"/>
  <Override PartName="/ppt/slides/slide27.xml" ContentType="application/vnd.openxmlformats-officedocument.presentationml.slide+xml"/>
  <Override PartName="/ppt/slides/slide28.xml" ContentType="application/vnd.openxmlformats-officedocument.presentationml.slide+xml"/>
  <Override PartName="/ppt/slides/slide29.xml" ContentType="application/vnd.openxmlformats-officedocument.presentationml.slide+xml"/>
  <Override PartName="/ppt/slides/slide30.xml" ContentType="application/vnd.openxmlformats-officedocument.presentationml.slide+xml"/>
  <Override PartName="/ppt/slides/slide31.xml" ContentType="application/vnd.openxmlformats-officedocument.presentationml.slide+xml"/>
  <Override PartName="/ppt/slides/slide32.xml" ContentType="application/vnd.openxmlformats-officedocument.presentationml.slide+xml"/>
  <Override PartName="/ppt/slides/slide33.xml" ContentType="application/vnd.openxmlformats-officedocument.presentationml.slide+xml"/>
  <Override PartName="/ppt/slides/slide34.xml" ContentType="application/vnd.openxmlformats-officedocument.presentationml.slide+xml"/>
  <Override PartName="/ppt/slides/slide35.xml" ContentType="application/vnd.openxmlformats-officedocument.presentationml.slide+xml"/>
  <Override PartName="/ppt/slides/slide36.xml" ContentType="application/vnd.openxmlformats-officedocument.presentationml.slide+xml"/>
  <Override PartName="/ppt/slides/slide37.xml" ContentType="application/vnd.openxmlformats-officedocument.presentationml.slide+xml"/>
  <Default Extension="gif" ContentType="image/gif"/>
  <Default Extension="jpg" ContentType="image/jpeg"/>
  <Default Extension="jpeg" ContentType="image/jpeg"/>
  <Default Extension="png" ContentType="image/png"/>
  <Default Extension="xlsx" ContentType="application/vnd.openxmlformats-officedocument.spreadsheetml.sheet"/>
</Types>
</file>

<file path=_rels/.rels><?xml version="1.0" encoding="UTF-8" standalone="yes"?>
<Relationships xmlns="http://schemas.openxmlformats.org/package/2006/relationships">
  <Relationship Id="rId1" Type="http://schemas.openxmlformats.org/officeDocument/2006/relationships/officeDocument" Target="ppt/presentation.xml"/>
  <Relationship Id="rId2" Type="http://schemas.openxmlformats.org/package/2006/relationships/metadata/core-properties" Target="docProps/core.xml"/>
  <Relationship Id="rId3" Type="http://schemas.openxmlformats.org/officeDocument/2006/relationships/extended-properties" Target="docProps/app.xml"/>
  <Relationship Id="rId4" Type="http://schemas.openxmlformats.org/officeDocument/2006/relationships/custom-properties" Target="docProps/custom.xml"/>
</Relationships>

</file>

<file path=ppt/presentation.xml><?xml version="1.0" encoding="utf-8"?>
<p:presentation xmlns:a="http://schemas.openxmlformats.org/drawingml/2006/main" xmlns:r="http://schemas.openxmlformats.org/officeDocument/2006/relationships" xmlns:p="http://schemas.openxmlformats.org/presentationml/2006/main">
  <p:sldMasterIdLst>
    <p:sldMasterId id="2147483648" r:id="rId1"/>
  </p:sldMasterIdLst>
  <p:sldIdLst>
    <p:sldId id="256" r:id="rId3"/>
    <p:sldId id="257" r:id="rId4"/>
    <p:sldId id="258" r:id="rId5"/>
    <p:sldId id="259" r:id="rId6"/>
    <p:sldId id="260" r:id="rId7"/>
    <p:sldId id="261" r:id="rId8"/>
    <p:sldId id="262" r:id="rId9"/>
    <p:sldId id="263" r:id="rId10"/>
    <p:sldId id="264" r:id="rId11"/>
    <p:sldId id="265" r:id="rId12"/>
    <p:sldId id="266" r:id="rId13"/>
    <p:sldId id="267" r:id="rId14"/>
    <p:sldId id="268" r:id="rId15"/>
    <p:sldId id="269" r:id="rId16"/>
    <p:sldId id="270" r:id="rId17"/>
    <p:sldId id="271" r:id="rId18"/>
    <p:sldId id="272" r:id="rId19"/>
    <p:sldId id="273" r:id="rId20"/>
    <p:sldId id="274" r:id="rId21"/>
    <p:sldId id="275" r:id="rId22"/>
    <p:sldId id="276" r:id="rId23"/>
    <p:sldId id="277" r:id="rId24"/>
    <p:sldId id="278" r:id="rId25"/>
    <p:sldId id="279" r:id="rId26"/>
    <p:sldId id="280" r:id="rId27"/>
    <p:sldId id="281" r:id="rId28"/>
    <p:sldId id="282" r:id="rId29"/>
    <p:sldId id="283" r:id="rId30"/>
    <p:sldId id="284" r:id="rId31"/>
    <p:sldId id="285" r:id="rId32"/>
    <p:sldId id="286" r:id="rId33"/>
    <p:sldId id="287" r:id="rId34"/>
    <p:sldId id="288" r:id="rId35"/>
    <p:sldId id="289" r:id="rId36"/>
    <p:sldId id="290" r:id="rId37"/>
    <p:sldId id="291" r:id="rId38"/>
    <p:sldId id="292" r:id="rId39"/>
  </p:sldIdLst>
  <p:sldSz cx="9144000" cy="5143500" type="screen16x9"/>
  <p:notesSz cx="6858000" cy="9144000"/>
  <p:defaultTextStyle>
    <a:defPPr>
      <a:defRPr lang="fr-FR"/>
    </a:defPPr>
    <a:lvl1pPr algn="l" defTabSz="914400" eaLnBrk="1" hangingPunct="1" latinLnBrk="0" marL="0" rtl="0">
      <a:defRPr kern="1200" sz="1800">
        <a:solidFill>
          <a:schemeClr val="tx1"/>
        </a:solidFill>
        <a:latin typeface="+mn-lt"/>
        <a:ea typeface="+mn-ea"/>
        <a:cs typeface="+mn-cs"/>
      </a:defRPr>
    </a:lvl1pPr>
    <a:lvl2pPr algn="l" defTabSz="914400" eaLnBrk="1" hangingPunct="1" latinLnBrk="0" marL="457200" rtl="0">
      <a:defRPr kern="1200" sz="1800">
        <a:solidFill>
          <a:schemeClr val="tx1"/>
        </a:solidFill>
        <a:latin typeface="+mn-lt"/>
        <a:ea typeface="+mn-ea"/>
        <a:cs typeface="+mn-cs"/>
      </a:defRPr>
    </a:lvl2pPr>
    <a:lvl3pPr algn="l" defTabSz="914400" eaLnBrk="1" hangingPunct="1" latinLnBrk="0" marL="914400" rtl="0">
      <a:defRPr kern="1200" sz="1800">
        <a:solidFill>
          <a:schemeClr val="tx1"/>
        </a:solidFill>
        <a:latin typeface="+mn-lt"/>
        <a:ea typeface="+mn-ea"/>
        <a:cs typeface="+mn-cs"/>
      </a:defRPr>
    </a:lvl3pPr>
    <a:lvl4pPr algn="l" defTabSz="914400" eaLnBrk="1" hangingPunct="1" latinLnBrk="0" marL="1371600" rtl="0">
      <a:defRPr kern="1200" sz="1800">
        <a:solidFill>
          <a:schemeClr val="tx1"/>
        </a:solidFill>
        <a:latin typeface="+mn-lt"/>
        <a:ea typeface="+mn-ea"/>
        <a:cs typeface="+mn-cs"/>
      </a:defRPr>
    </a:lvl4pPr>
    <a:lvl5pPr algn="l" defTabSz="914400" eaLnBrk="1" hangingPunct="1" latinLnBrk="0" marL="1828800" rtl="0">
      <a:defRPr kern="1200" sz="1800">
        <a:solidFill>
          <a:schemeClr val="tx1"/>
        </a:solidFill>
        <a:latin typeface="+mn-lt"/>
        <a:ea typeface="+mn-ea"/>
        <a:cs typeface="+mn-cs"/>
      </a:defRPr>
    </a:lvl5pPr>
    <a:lvl6pPr algn="l" defTabSz="914400" eaLnBrk="1" hangingPunct="1" latinLnBrk="0" marL="2286000" rtl="0">
      <a:defRPr kern="1200" sz="1800">
        <a:solidFill>
          <a:schemeClr val="tx1"/>
        </a:solidFill>
        <a:latin typeface="+mn-lt"/>
        <a:ea typeface="+mn-ea"/>
        <a:cs typeface="+mn-cs"/>
      </a:defRPr>
    </a:lvl6pPr>
    <a:lvl7pPr algn="l" defTabSz="914400" eaLnBrk="1" hangingPunct="1" latinLnBrk="0" marL="2743200" rtl="0">
      <a:defRPr kern="1200" sz="1800">
        <a:solidFill>
          <a:schemeClr val="tx1"/>
        </a:solidFill>
        <a:latin typeface="+mn-lt"/>
        <a:ea typeface="+mn-ea"/>
        <a:cs typeface="+mn-cs"/>
      </a:defRPr>
    </a:lvl7pPr>
    <a:lvl8pPr algn="l" defTabSz="914400" eaLnBrk="1" hangingPunct="1" latinLnBrk="0" marL="3200400" rtl="0">
      <a:defRPr kern="1200" sz="1800">
        <a:solidFill>
          <a:schemeClr val="tx1"/>
        </a:solidFill>
        <a:latin typeface="+mn-lt"/>
        <a:ea typeface="+mn-ea"/>
        <a:cs typeface="+mn-cs"/>
      </a:defRPr>
    </a:lvl8pPr>
    <a:lvl9pPr algn="l" defTabSz="914400" eaLnBrk="1" hangingPunct="1" latinLnBrk="0" marL="3657600" rtl="0">
      <a:defRPr kern="1200" sz="1800">
        <a:solidFill>
          <a:schemeClr val="tx1"/>
        </a:solidFill>
        <a:latin typeface="+mn-lt"/>
        <a:ea typeface="+mn-ea"/>
        <a:cs typeface="+mn-cs"/>
      </a:defRPr>
    </a:lvl9pPr>
  </p:defaultTextStyle>
</p:presentation>
</file>

<file path=ppt/presProps.xml><?xml version="1.0" encoding="utf-8"?>
<p:presentationPr xmlns:a="http://schemas.openxmlformats.org/drawingml/2006/main" xmlns:r="http://schemas.openxmlformats.org/officeDocument/2006/relationships" xmlns:p="http://schemas.openxmlformats.org/presentationml/2006/main">
  <p:extLst>
    <p:ext uri="{E76CE94A-603C-4142-B9EB-6D1370010A27}">
      <p14:discardImageEditData xmlns:p14="http://schemas.microsoft.com/office/powerpoint/2010/main" val="0"/>
    </p:ext>
    <p:ext uri="{D31A062A-798A-4329-ABDD-BBA856620510}">
      <p14:defaultImageDpi xmlns:p14="http://schemas.microsoft.com/office/powerpoint/2010/main" val="220"/>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showComments="0" lastView="sldView">
  <p:slideViewPr>
    <p:cSldViewPr>
      <p:cViewPr>
        <p:scale>
          <a:sx d="100" n="100"/>
          <a:sy d="100" n="100"/>
        </p:scale>
        <p:origin x="0" y="0"/>
      </p:cViewPr>
    </p:cSldViewPr>
  </p:slideViewPr>
</p:viewPr>
</file>

<file path=ppt/_rels/presentation.xml.rels><?xml version="1.0" encoding="UTF-8" standalone="yes"?>
<Relationships xmlns="http://schemas.openxmlformats.org/package/2006/relationships">
  <Relationship Id="rId1" Type="http://schemas.openxmlformats.org/officeDocument/2006/relationships/slideMaster" Target="slideMasters/slideMaster1.xml"/>
  <Relationship Id="rId2" Type="http://schemas.openxmlformats.org/officeDocument/2006/relationships/theme" Target="theme/theme1.xml"/>
  <Relationship Id="rId3" Type="http://schemas.openxmlformats.org/officeDocument/2006/relationships/slide" Target="slides/slide1.xml"/>
  <Relationship Id="rId4" Type="http://schemas.openxmlformats.org/officeDocument/2006/relationships/slide" Target="slides/slide2.xml"/>
  <Relationship Id="rId5" Type="http://schemas.openxmlformats.org/officeDocument/2006/relationships/slide" Target="slides/slide3.xml"/>
  <Relationship Id="rId6" Type="http://schemas.openxmlformats.org/officeDocument/2006/relationships/slide" Target="slides/slide4.xml"/>
  <Relationship Id="rId7" Type="http://schemas.openxmlformats.org/officeDocument/2006/relationships/slide" Target="slides/slide5.xml"/>
  <Relationship Id="rId8" Type="http://schemas.openxmlformats.org/officeDocument/2006/relationships/slide" Target="slides/slide6.xml"/>
  <Relationship Id="rId9" Type="http://schemas.openxmlformats.org/officeDocument/2006/relationships/slide" Target="slides/slide7.xml"/>
  <Relationship Id="rId10" Type="http://schemas.openxmlformats.org/officeDocument/2006/relationships/slide" Target="slides/slide8.xml"/>
  <Relationship Id="rId11" Type="http://schemas.openxmlformats.org/officeDocument/2006/relationships/slide" Target="slides/slide9.xml"/>
  <Relationship Id="rId12" Type="http://schemas.openxmlformats.org/officeDocument/2006/relationships/slide" Target="slides/slide10.xml"/>
  <Relationship Id="rId13" Type="http://schemas.openxmlformats.org/officeDocument/2006/relationships/slide" Target="slides/slide11.xml"/>
  <Relationship Id="rId14" Type="http://schemas.openxmlformats.org/officeDocument/2006/relationships/slide" Target="slides/slide12.xml"/>
  <Relationship Id="rId15" Type="http://schemas.openxmlformats.org/officeDocument/2006/relationships/slide" Target="slides/slide13.xml"/>
  <Relationship Id="rId16" Type="http://schemas.openxmlformats.org/officeDocument/2006/relationships/slide" Target="slides/slide14.xml"/>
  <Relationship Id="rId17" Type="http://schemas.openxmlformats.org/officeDocument/2006/relationships/slide" Target="slides/slide15.xml"/>
  <Relationship Id="rId18" Type="http://schemas.openxmlformats.org/officeDocument/2006/relationships/slide" Target="slides/slide16.xml"/>
  <Relationship Id="rId19" Type="http://schemas.openxmlformats.org/officeDocument/2006/relationships/slide" Target="slides/slide17.xml"/>
  <Relationship Id="rId20" Type="http://schemas.openxmlformats.org/officeDocument/2006/relationships/slide" Target="slides/slide18.xml"/>
  <Relationship Id="rId21" Type="http://schemas.openxmlformats.org/officeDocument/2006/relationships/slide" Target="slides/slide19.xml"/>
  <Relationship Id="rId22" Type="http://schemas.openxmlformats.org/officeDocument/2006/relationships/slide" Target="slides/slide20.xml"/>
  <Relationship Id="rId23" Type="http://schemas.openxmlformats.org/officeDocument/2006/relationships/slide" Target="slides/slide21.xml"/>
  <Relationship Id="rId24" Type="http://schemas.openxmlformats.org/officeDocument/2006/relationships/slide" Target="slides/slide22.xml"/>
  <Relationship Id="rId25" Type="http://schemas.openxmlformats.org/officeDocument/2006/relationships/slide" Target="slides/slide23.xml"/>
  <Relationship Id="rId26" Type="http://schemas.openxmlformats.org/officeDocument/2006/relationships/slide" Target="slides/slide24.xml"/>
  <Relationship Id="rId27" Type="http://schemas.openxmlformats.org/officeDocument/2006/relationships/slide" Target="slides/slide25.xml"/>
  <Relationship Id="rId28" Type="http://schemas.openxmlformats.org/officeDocument/2006/relationships/slide" Target="slides/slide26.xml"/>
  <Relationship Id="rId29" Type="http://schemas.openxmlformats.org/officeDocument/2006/relationships/slide" Target="slides/slide27.xml"/>
  <Relationship Id="rId30" Type="http://schemas.openxmlformats.org/officeDocument/2006/relationships/slide" Target="slides/slide28.xml"/>
  <Relationship Id="rId31" Type="http://schemas.openxmlformats.org/officeDocument/2006/relationships/slide" Target="slides/slide29.xml"/>
  <Relationship Id="rId32" Type="http://schemas.openxmlformats.org/officeDocument/2006/relationships/slide" Target="slides/slide30.xml"/>
  <Relationship Id="rId33" Type="http://schemas.openxmlformats.org/officeDocument/2006/relationships/slide" Target="slides/slide31.xml"/>
  <Relationship Id="rId34" Type="http://schemas.openxmlformats.org/officeDocument/2006/relationships/slide" Target="slides/slide32.xml"/>
  <Relationship Id="rId35" Type="http://schemas.openxmlformats.org/officeDocument/2006/relationships/slide" Target="slides/slide33.xml"/>
  <Relationship Id="rId36" Type="http://schemas.openxmlformats.org/officeDocument/2006/relationships/slide" Target="slides/slide34.xml"/>
  <Relationship Id="rId37" Type="http://schemas.openxmlformats.org/officeDocument/2006/relationships/slide" Target="slides/slide35.xml"/>
  <Relationship Id="rId38" Type="http://schemas.openxmlformats.org/officeDocument/2006/relationships/slide" Target="slides/slide36.xml"/>
  <Relationship Id="rId39" Type="http://schemas.openxmlformats.org/officeDocument/2006/relationships/slide" Target="slides/slide37.xml"/>
  <Relationship Id="rId40" Type="http://schemas.openxmlformats.org/officeDocument/2006/relationships/presProps" Target="presProps.xml"/>
  <Relationship Id="rId41" Type="http://schemas.openxmlformats.org/officeDocument/2006/relationships/viewProps" Target="viewProps.xml"/>
  <Relationship Id="rId42" Type="http://schemas.openxmlformats.org/officeDocument/2006/relationships/tableStyles" Target="tableStyles.xml"/>
</Relationships>

</file>

<file path=ppt/slideLayouts/_rels/slideLayout1.xml.rels><?xml version="1.0" encoding="UTF-8" standalone="yes"?>
<Relationships xmlns="http://schemas.openxmlformats.org/package/2006/relationships">
  <Relationship Id="rId1" Type="http://schemas.openxmlformats.org/officeDocument/2006/relationships/slideMaster" Target="../slideMasters/slideMaster1.xml"/>
</Relationships>

</file>

<file path=ppt/slideLayouts/slideLayout1.xml><?xml version="1.0" encoding="utf-8"?>
<p:sldLayout xmlns:a="http://schemas.openxmlformats.org/drawingml/2006/main" xmlns:r="http://schemas.openxmlformats.org/officeDocument/2006/relationships" xmlns:p="http://schemas.openxmlformats.org/presentationml/2006/main" preserve="1">
  <p:cSld>
    <p:spTree>
      <p:nvGrpSpPr>
        <p:cNvPr id="1" name=""/>
        <p:cNvGrpSpPr/>
        <p:nvPr/>
      </p:nvGrpSpPr>
      <p:grpSpPr>
        <a:xfrm>
          <a:off x="0" y="0"/>
          <a:ext cx="0" cy="0"/>
          <a:chOff x="0" y="0"/>
          <a:chExt cx="0" cy="0"/>
        </a:xfrm>
      </p:grpSpPr>
    </p:spTree>
  </p:cSld>
  <p:clrMapOvr>
    <a:masterClrMapping/>
  </p:clrMapOvr>
</p:sldLayout>
</file>

<file path=ppt/slideMasters/_rels/slideMaster1.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theme" Target="../theme/theme1.xml"/>
</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Pr>
        <a:solidFill>
          <a:srgbClr val="FFFFFF"/>
        </a:solidFill>
        <a:effectLst/>
      </p:bgPr>
    </p:bg>
    <p:spTree>
      <p:nvGrpSpPr>
        <p:cNvPr id="1" name=""/>
        <p:cNvGrpSpPr/>
        <p:nvPr/>
      </p:nvGrpSpPr>
      <p:grpSpPr>
        <a:xfrm>
          <a:off x="0" y="0"/>
          <a:ext cx="0" cy="0"/>
          <a:chOff x="0" y="0"/>
          <a:chExt cx="0" cy="0"/>
        </a:xfrm>
      </p:grpSpPr>
    </p:spTree>
  </p:cSld>
  <p:clrMap bg1="lt1" tx1="dk1" bg2="lt2" tx2="dk2" accent1="accent1" accent2="accent2" accent3="accent3" accent4="accent4" accent5="accent5" accent6="accent6" hlink="hlink" folHlink="folHlink"/>
  <p:sldLayoutIdLst>
    <p:sldLayoutId id="2478627557" r:id="rId1"/>
  </p:sldLayoutIdLst>
  <p:txStyles>
    <p:titleStyle>
      <a:lvl1pPr algn="ctr">
        <a:defRPr sz="4400" kern="1200">
          <a:solidFill>
            <a:schemeClr val="lt1"/>
          </a:solidFill>
        </a:defRPr>
      </a:lvl1pPr>
      <a:extLst/>
    </p:titleStyle>
    <p:bodyStyle>
      <a:lvl1pPr algn="ctr" indent="-324900">
        <a:defRPr sz="3200" kern="1200">
          <a:solidFill>
            <a:schemeClr val="tx1"/>
          </a:solidFill>
        </a:defRPr>
      </a:lvl1pPr>
      <a:extLst/>
    </p:bodyStyle>
    <p:otherStyle>
      <a:defPPr algn="ctr">
        <a:defRPr kern="1200">
          <a:solidFill>
            <a:schemeClr val="tx1"/>
          </a:solidFill>
        </a:defRPr>
      </a:defPPr>
      <a:extLst/>
    </p:otherStyle>
  </p:txStyles>
</p:sldMaster>
</file>

<file path=ppt/slides/_rels/slide1.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3.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4.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5.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6.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7.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8.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9.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0.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1.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2.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3.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4.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5.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6.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7.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8.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9.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0.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1.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2.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3.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4.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5.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6.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7.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8.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9.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30.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31.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32.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33.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34.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35.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36.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37.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biblesocietyaus.typeform.com/to/hahvZS" TargetMode="External"/>
</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1028700"/>
          <a:ext cx="8229600" cy="4029075"/>
          <a:chOff x="914400" y="1028700"/>
          <a:chExt cx="8229600" cy="4029075"/>
        </a:xfrm>
      </p:grpSpPr>
      <p:sp>
        <p:nvSpPr>
          <p:cNvPr id="1" name=""/>
          <p:cNvSpPr txBox="1"/>
          <p:nvPr/>
        </p:nvSpPr>
        <p:spPr>
          <a:xfrm>
            <a:off x="914400" y="1028700"/>
            <a:ext cx="7315200" cy="1714500"/>
          </a:xfrm>
          <a:prstGeom prst="rect">
            <a:avLst/>
          </a:prstGeom>
          <a:noFill/>
        </p:spPr>
        <p:txBody>
          <a:bodyPr anchor="b" rtlCol="0" bIns="45720" lIns="91440" rIns="91440" tIns="45720">
            <a:spAutoFit/>
          </a:bodyPr>
          <a:lstStyle/>
          <a:p>
            <a:pPr algn="ctr" fontAlgn="b" marL="0" marR="0" indent="0" lvl="0">
              <a:lnSpc>
                <a:spcPct val="100%"/>
              </a:lnSpc>
            </a:pPr>
            <a:r>
              <a:rPr lang="en-US" b="1" sz="6000" spc="0" u="none">
                <a:solidFill>
                  <a:srgbClr val="000000">
                    <a:alpha val="100.00%"/>
                  </a:srgbClr>
                </a:solidFill>
                <a:latin typeface="Calibri"/>
              </a:rPr>
              <a:t><![CDATA[Matthew 8:1-34]]></a:t>
            </a:r>
          </a:p>
        </p:txBody>
      </p:sp>
      <p:sp>
        <p:nvSpPr>
          <p:cNvPr id="2" name=""/>
          <p:cNvSpPr txBox="1"/>
          <p:nvPr/>
        </p:nvSpPr>
        <p:spPr>
          <a:xfrm>
            <a:off x="914400" y="2743200"/>
            <a:ext cx="7315200" cy="1285875"/>
          </a:xfrm>
          <a:prstGeom prst="rect">
            <a:avLst/>
          </a:prstGeom>
          <a:noFill/>
        </p:spPr>
        <p:txBody>
          <a:bodyPr rtlCol="0" bIns="45720" lIns="91440" rIns="91440" tIns="45720">
            <a:spAutoFit/>
          </a:bodyPr>
          <a:lstStyle/>
          <a:p>
            <a:pPr algn="ctr" fontAlgn="base" marL="0" marR="0" indent="0" lvl="0">
              <a:lnSpc>
                <a:spcPct val="100%"/>
              </a:lnSpc>
            </a:pPr>
            <a:r>
              <a:rPr lang="en-US" b="1" sz="4000" spc="0" u="none">
                <a:solidFill>
                  <a:srgbClr val="000000">
                    <a:alpha val="100.00%"/>
                  </a:srgbClr>
                </a:solidFill>
                <a:latin typeface="Calibri"/>
              </a:rPr>
              <a:t><![CDATA[CEV]]></a:t>
            </a:r>
          </a:p>
        </p:txBody>
      </p:sp>
    </p:spTree>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a:solidFill>
                  <a:srgbClr val="000000">
                    <a:alpha val="100.00%"/>
                  </a:srgbClr>
                </a:solidFill>
                <a:latin typeface="Calibri"/>
              </a:rPr>
              <a:t><![CDATA[Jesus Heals a Man(Mark 1.40-45; Luke 5.12-16)]]></a:t>
            </a:r>
          </a:p>
        </p:txBody>
      </p:sp>
    </p:spTree>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 ]]></a:t>
            </a:r>
            <a:r>
              <a:rPr lang="en-US" b="1" sz="3000" spc="0" u="none">
                <a:solidFill>
                  <a:srgbClr val="000000">
                    <a:alpha val="100.00%"/>
                  </a:srgbClr>
                </a:solidFill>
                <a:latin typeface="Calibri"/>
              </a:rPr>
              <a:t><![CDATA[As Jesus came down the mountain, he was followed by large crowds.]]></a:t>
            </a:r>
          </a:p>
        </p:txBody>
      </p:sp>
    </p:spTree>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 ]]></a:t>
            </a:r>
            <a:r>
              <a:rPr lang="en-US" b="1" sz="3000" spc="0" u="none">
                <a:solidFill>
                  <a:srgbClr val="000000">
                    <a:alpha val="100.00%"/>
                  </a:srgbClr>
                </a:solidFill>
                <a:latin typeface="Calibri"/>
              </a:rPr>
              <a:t><![CDATA[Suddenly a man with leprosy came and knelt in front of Jesus. He said, “Lord, you have the power to make me well, if only you wanted to.”]]></a:t>
            </a:r>
          </a:p>
        </p:txBody>
      </p:sp>
    </p:spTree>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3 ]]></a:t>
            </a:r>
            <a:r>
              <a:rPr lang="en-US" b="1" sz="3000" spc="0" u="none">
                <a:solidFill>
                  <a:srgbClr val="000000">
                    <a:alpha val="100.00%"/>
                  </a:srgbClr>
                </a:solidFill>
                <a:latin typeface="Calibri"/>
              </a:rPr>
              <a:t><![CDATA[Jesus put his hand on the man and said, “I want to! Now you are well.” At once the man's leprosy disappeared.]]></a:t>
            </a:r>
          </a:p>
        </p:txBody>
      </p:sp>
    </p:spTree>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4 ]]></a:t>
            </a:r>
            <a:r>
              <a:rPr lang="en-US" b="1" sz="3000" spc="0" u="none">
                <a:solidFill>
                  <a:srgbClr val="000000">
                    <a:alpha val="100.00%"/>
                  </a:srgbClr>
                </a:solidFill>
                <a:latin typeface="Calibri"/>
              </a:rPr>
              <a:t><![CDATA[Jesus told him, “Don't tell anyone about this, but go and show the priest that you are well. Then take a gift to the temple just as Moses commanded, and everyone will know that you have been healed.”Jesus Heals  an Army Officer's Servant(Luke 7.1-10; John 4.43-54)]]></a:t>
            </a:r>
          </a:p>
        </p:txBody>
      </p:sp>
    </p:spTree>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5 ]]></a:t>
            </a:r>
            <a:r>
              <a:rPr lang="en-US" b="1" sz="3000" spc="0" u="none">
                <a:solidFill>
                  <a:srgbClr val="000000">
                    <a:alpha val="100.00%"/>
                  </a:srgbClr>
                </a:solidFill>
                <a:latin typeface="Calibri"/>
              </a:rPr>
              <a:t><![CDATA[When Jesus was going into the town of Capernaum, an army officer came up to him and said,]]></a:t>
            </a:r>
          </a:p>
        </p:txBody>
      </p:sp>
    </p:spTree>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6 ]]></a:t>
            </a:r>
            <a:r>
              <a:rPr lang="en-US" b="1" sz="3000" spc="0" u="none">
                <a:solidFill>
                  <a:srgbClr val="000000">
                    <a:alpha val="100.00%"/>
                  </a:srgbClr>
                </a:solidFill>
                <a:latin typeface="Calibri"/>
              </a:rPr>
              <a:t><![CDATA[“Lord, my servant is at home in such terrible pain that he can't even move.”]]></a:t>
            </a:r>
          </a:p>
        </p:txBody>
      </p:sp>
    </p:spTree>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7 ]]></a:t>
            </a:r>
            <a:r>
              <a:rPr lang="en-US" b="1" sz="3000" spc="0" u="none">
                <a:solidFill>
                  <a:srgbClr val="000000">
                    <a:alpha val="100.00%"/>
                  </a:srgbClr>
                </a:solidFill>
                <a:latin typeface="Calibri"/>
              </a:rPr>
              <a:t><![CDATA[“I will go and heal him,” Jesus replied.]]></a:t>
            </a:r>
          </a:p>
        </p:txBody>
      </p:sp>
    </p:spTree>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8 ]]></a:t>
            </a:r>
            <a:r>
              <a:rPr lang="en-US" b="1" sz="3000" spc="0" u="none">
                <a:solidFill>
                  <a:srgbClr val="000000">
                    <a:alpha val="100.00%"/>
                  </a:srgbClr>
                </a:solidFill>
                <a:latin typeface="Calibri"/>
              </a:rPr>
              <a:t><![CDATA[But the officer said, “Lord, I'm not good enough for you to come into my house. Just give the order, and my servant will get well.]]></a:t>
            </a:r>
          </a:p>
        </p:txBody>
      </p:sp>
    </p:spTree>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9 ]]></a:t>
            </a:r>
            <a:r>
              <a:rPr lang="en-US" b="1" sz="3000" spc="0" u="none">
                <a:solidFill>
                  <a:srgbClr val="000000">
                    <a:alpha val="100.00%"/>
                  </a:srgbClr>
                </a:solidFill>
                <a:latin typeface="Calibri"/>
              </a:rPr>
              <a:t><![CDATA[I have officers who give orders to me, and I have soldiers who take orders from me. I can say to one of them, ‘Go!’ and he goes. I can say to another, ‘Come!’ and he comes. I can say to my servant, ‘Do this!’ and he will do it.”]]></a:t>
            </a:r>
          </a:p>
        </p:txBody>
      </p:sp>
    </p:spTree>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0 ]]></a:t>
            </a:r>
            <a:r>
              <a:rPr lang="en-US" b="1" sz="3000" spc="0" u="none">
                <a:solidFill>
                  <a:srgbClr val="000000">
                    <a:alpha val="100.00%"/>
                  </a:srgbClr>
                </a:solidFill>
                <a:latin typeface="Calibri"/>
              </a:rPr>
              <a:t><![CDATA[When Jesus heard this, he was so surprised that he turned and said to the crowd following him, “I tell you in all of Israel I've never found anyone with this much faith!]]></a:t>
            </a:r>
          </a:p>
        </p:txBody>
      </p:sp>
    </p:spTree>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1 ]]></a:t>
            </a:r>
            <a:r>
              <a:rPr lang="en-US" b="1" sz="3000" spc="0" u="none">
                <a:solidFill>
                  <a:srgbClr val="000000">
                    <a:alpha val="100.00%"/>
                  </a:srgbClr>
                </a:solidFill>
                <a:latin typeface="Calibri"/>
              </a:rPr>
              <a:t><![CDATA[Many people will come from everywhere to enjoy the feast in the kingdom of heaven with Abraham, Isaac, and Jacob.]]></a:t>
            </a:r>
          </a:p>
        </p:txBody>
      </p:sp>
    </p:spTree>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2 ]]></a:t>
            </a:r>
            <a:r>
              <a:rPr lang="en-US" b="1" sz="3000" spc="0" u="none">
                <a:solidFill>
                  <a:srgbClr val="000000">
                    <a:alpha val="100.00%"/>
                  </a:srgbClr>
                </a:solidFill>
                <a:latin typeface="Calibri"/>
              </a:rPr>
              <a:t><![CDATA[But the ones who should have been in the kingdom will be thrown out into the dark. They will cry and grit their teeth in pain.”]]></a:t>
            </a:r>
          </a:p>
        </p:txBody>
      </p:sp>
    </p:spTree>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3 ]]></a:t>
            </a:r>
            <a:r>
              <a:rPr lang="en-US" b="1" sz="3000" spc="0" u="none">
                <a:solidFill>
                  <a:srgbClr val="000000">
                    <a:alpha val="100.00%"/>
                  </a:srgbClr>
                </a:solidFill>
                <a:latin typeface="Calibri"/>
              </a:rPr>
              <a:t><![CDATA[Then Jesus said to the officer, “You may go home now. Your faith has made it happen.”Right then his servant was healed.Jesus Heals Many People(Mark 1.29-34; Luke 4.38-41)]]></a:t>
            </a:r>
          </a:p>
        </p:txBody>
      </p:sp>
    </p:spTree>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4 ]]></a:t>
            </a:r>
            <a:r>
              <a:rPr lang="en-US" b="1" sz="3000" spc="0" u="none">
                <a:solidFill>
                  <a:srgbClr val="000000">
                    <a:alpha val="100.00%"/>
                  </a:srgbClr>
                </a:solidFill>
                <a:latin typeface="Calibri"/>
              </a:rPr>
              <a:t><![CDATA[Jesus went to the home of Peter, where he found that Peter's mother-in-law was sick in bed with fever.]]></a:t>
            </a:r>
          </a:p>
        </p:txBody>
      </p:sp>
    </p:spTree>
  </p:cSld>
  <p:clrMapOvr>
    <a:masterClrMapping/>
  </p:clrMapOvr>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5 ]]></a:t>
            </a:r>
            <a:r>
              <a:rPr lang="en-US" b="1" sz="3000" spc="0" u="none">
                <a:solidFill>
                  <a:srgbClr val="000000">
                    <a:alpha val="100.00%"/>
                  </a:srgbClr>
                </a:solidFill>
                <a:latin typeface="Calibri"/>
              </a:rPr>
              <a:t><![CDATA[He took her by the hand, and the fever left her. Then she got up and served Jesus a meal.]]></a:t>
            </a:r>
          </a:p>
        </p:txBody>
      </p:sp>
    </p:spTree>
  </p:cSld>
  <p:clrMapOvr>
    <a:masterClrMapping/>
  </p:clrMapOvr>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6 ]]></a:t>
            </a:r>
            <a:r>
              <a:rPr lang="en-US" b="1" sz="3000" spc="0" u="none">
                <a:solidFill>
                  <a:srgbClr val="000000">
                    <a:alpha val="100.00%"/>
                  </a:srgbClr>
                </a:solidFill>
                <a:latin typeface="Calibri"/>
              </a:rPr>
              <a:t><![CDATA[That evening many people with demons in them were brought to Jesus. And with only a word he forced out the evil spirits and healed everyone who was sick.]]></a:t>
            </a:r>
          </a:p>
        </p:txBody>
      </p:sp>
    </p:spTree>
  </p:cSld>
  <p:clrMapOvr>
    <a:masterClrMapping/>
  </p:clrMapOvr>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7 ]]></a:t>
            </a:r>
            <a:r>
              <a:rPr lang="en-US" b="1" sz="3000" spc="0" u="none">
                <a:solidFill>
                  <a:srgbClr val="000000">
                    <a:alpha val="100.00%"/>
                  </a:srgbClr>
                </a:solidFill>
                <a:latin typeface="Calibri"/>
              </a:rPr>
              <a:t><![CDATA[So God's promise came true, just as the prophet Isaiah had said,“He healed our diseasesand made us well.”Some Who Wanted To Go  with Jesus(Luke 9.57-62)]]></a:t>
            </a:r>
          </a:p>
        </p:txBody>
      </p:sp>
    </p:spTree>
  </p:cSld>
  <p:clrMapOvr>
    <a:masterClrMapping/>
  </p:clrMapOvr>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8 ]]></a:t>
            </a:r>
            <a:r>
              <a:rPr lang="en-US" b="1" sz="3000" spc="0" u="none">
                <a:solidFill>
                  <a:srgbClr val="000000">
                    <a:alpha val="100.00%"/>
                  </a:srgbClr>
                </a:solidFill>
                <a:latin typeface="Calibri"/>
              </a:rPr>
              <a:t><![CDATA[When Jesus saw the crowd, he went across Lake Galilee.]]></a:t>
            </a:r>
          </a:p>
        </p:txBody>
      </p:sp>
    </p:spTree>
  </p:cSld>
  <p:clrMapOvr>
    <a:masterClrMapping/>
  </p:clrMapOvr>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9 ]]></a:t>
            </a:r>
            <a:r>
              <a:rPr lang="en-US" b="1" sz="3000" spc="0" u="none">
                <a:solidFill>
                  <a:srgbClr val="000000">
                    <a:alpha val="100.00%"/>
                  </a:srgbClr>
                </a:solidFill>
                <a:latin typeface="Calibri"/>
              </a:rPr>
              <a:t><![CDATA[A teacher of the Law of Moses came up to him and said, “Teacher, I'll go anywhere with you!”]]></a:t>
            </a:r>
          </a:p>
        </p:txBody>
      </p:sp>
    </p:spTree>
  </p:cSld>
  <p:clrMapOvr>
    <a:masterClrMapping/>
  </p:clrMapOvr>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0 ]]></a:t>
            </a:r>
            <a:r>
              <a:rPr lang="en-US" b="1" sz="3000" spc="0" u="none">
                <a:solidFill>
                  <a:srgbClr val="000000">
                    <a:alpha val="100.00%"/>
                  </a:srgbClr>
                </a:solidFill>
                <a:latin typeface="Calibri"/>
              </a:rPr>
              <a:t><![CDATA[Jesus replied, “Foxes have dens, and birds have nests. But the Son of Man doesn't have a place to call his own.”]]></a:t>
            </a:r>
          </a:p>
        </p:txBody>
      </p:sp>
    </p:spTree>
  </p:cSld>
  <p:clrMapOvr>
    <a:masterClrMapping/>
  </p:clrMapOvr>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1 ]]></a:t>
            </a:r>
            <a:r>
              <a:rPr lang="en-US" b="1" sz="3000" spc="0" u="none">
                <a:solidFill>
                  <a:srgbClr val="000000">
                    <a:alpha val="100.00%"/>
                  </a:srgbClr>
                </a:solidFill>
                <a:latin typeface="Calibri"/>
              </a:rPr>
              <a:t><![CDATA[Another disciple said to Jesus, “Lord, let me wait till I bury my father.”]]></a:t>
            </a:r>
          </a:p>
        </p:txBody>
      </p:sp>
    </p:spTree>
  </p:cSld>
  <p:clrMapOvr>
    <a:masterClrMapping/>
  </p:clrMapOvr>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2 ]]></a:t>
            </a:r>
            <a:r>
              <a:rPr lang="en-US" b="1" sz="3000" spc="0" u="none">
                <a:solidFill>
                  <a:srgbClr val="000000">
                    <a:alpha val="100.00%"/>
                  </a:srgbClr>
                </a:solidFill>
                <a:latin typeface="Calibri"/>
              </a:rPr>
              <a:t><![CDATA[Jesus answered, “Follow me, and let the dead bury their dead.”A Storm(Mark 4.35-41; Luke 8.22-25)]]></a:t>
            </a:r>
          </a:p>
        </p:txBody>
      </p:sp>
    </p:spTree>
  </p:cSld>
  <p:clrMapOvr>
    <a:masterClrMapping/>
  </p:clrMapOvr>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3 ]]></a:t>
            </a:r>
            <a:r>
              <a:rPr lang="en-US" b="1" sz="3000" spc="0" u="none">
                <a:solidFill>
                  <a:srgbClr val="000000">
                    <a:alpha val="100.00%"/>
                  </a:srgbClr>
                </a:solidFill>
                <a:latin typeface="Calibri"/>
              </a:rPr>
              <a:t><![CDATA[After Jesus left in a boat with his disciples,]]></a:t>
            </a:r>
          </a:p>
        </p:txBody>
      </p:sp>
    </p:spTree>
  </p:cSld>
  <p:clrMapOvr>
    <a:masterClrMapping/>
  </p:clrMapOvr>
</p:sld>
</file>

<file path=ppt/slides/slide2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4 ]]></a:t>
            </a:r>
            <a:r>
              <a:rPr lang="en-US" b="1" sz="3000" spc="0" u="none">
                <a:solidFill>
                  <a:srgbClr val="000000">
                    <a:alpha val="100.00%"/>
                  </a:srgbClr>
                </a:solidFill>
                <a:latin typeface="Calibri"/>
              </a:rPr>
              <a:t><![CDATA[a terrible storm suddenly struck the lake, and waves started splashing into their boat.Jesus was sound asleep,]]></a:t>
            </a:r>
          </a:p>
        </p:txBody>
      </p:sp>
    </p:spTree>
  </p:cSld>
  <p:clrMapOvr>
    <a:masterClrMapping/>
  </p:clrMapOvr>
</p:sld>
</file>

<file path=ppt/slides/slide2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5 ]]></a:t>
            </a:r>
            <a:r>
              <a:rPr lang="en-US" b="1" sz="3000" spc="0" u="none">
                <a:solidFill>
                  <a:srgbClr val="000000">
                    <a:alpha val="100.00%"/>
                  </a:srgbClr>
                </a:solidFill>
                <a:latin typeface="Calibri"/>
              </a:rPr>
              <a:t><![CDATA[so the disciples went over to him and woke him up. They said, “Lord, wake up! Save us before we drown!”]]></a:t>
            </a:r>
          </a:p>
        </p:txBody>
      </p:sp>
    </p:spTree>
  </p:cSld>
  <p:clrMapOvr>
    <a:masterClrMapping/>
  </p:clrMapOvr>
</p:sld>
</file>

<file path=ppt/slides/slide2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6 ]]></a:t>
            </a:r>
            <a:r>
              <a:rPr lang="en-US" b="1" sz="3000" spc="0" u="none">
                <a:solidFill>
                  <a:srgbClr val="000000">
                    <a:alpha val="100.00%"/>
                  </a:srgbClr>
                </a:solidFill>
                <a:latin typeface="Calibri"/>
              </a:rPr>
              <a:t><![CDATA[But Jesus replied, “Why are you so afraid? You surely don't have much faith.” Then he got up and ordered the wind and the waves to calm down. And everything was calm.]]></a:t>
            </a:r>
          </a:p>
        </p:txBody>
      </p:sp>
    </p:spTree>
  </p:cSld>
  <p:clrMapOvr>
    <a:masterClrMapping/>
  </p:clrMapOvr>
</p:sld>
</file>

<file path=ppt/slides/slide2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7 ]]></a:t>
            </a:r>
            <a:r>
              <a:rPr lang="en-US" b="1" sz="3000" spc="0" u="none">
                <a:solidFill>
                  <a:srgbClr val="000000">
                    <a:alpha val="100.00%"/>
                  </a:srgbClr>
                </a:solidFill>
                <a:latin typeface="Calibri"/>
              </a:rPr>
              <a:t><![CDATA[The men in the boat were amazed and said, “Who is this? Even the wind and the waves obey him.”Two Men with Demons  in Them(Mark 5.1-20; Luke 8.26-39)]]></a:t>
            </a:r>
          </a:p>
        </p:txBody>
      </p:sp>
    </p:spTree>
  </p:cSld>
  <p:clrMapOvr>
    <a:masterClrMapping/>
  </p:clrMapOvr>
</p:sld>
</file>

<file path=ppt/slides/slide3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8 ]]></a:t>
            </a:r>
            <a:r>
              <a:rPr lang="en-US" b="1" sz="3000" spc="0" u="none">
                <a:solidFill>
                  <a:srgbClr val="000000">
                    <a:alpha val="100.00%"/>
                  </a:srgbClr>
                </a:solidFill>
                <a:latin typeface="Calibri"/>
              </a:rPr>
              <a:t><![CDATA[After Jesus had crossed the lake, he came to shore near the town of Gadara and started down the road. Two men with demons in them came to him from the tombs. They were so fierce that no one could travel that way.]]></a:t>
            </a:r>
          </a:p>
        </p:txBody>
      </p:sp>
    </p:spTree>
  </p:cSld>
  <p:clrMapOvr>
    <a:masterClrMapping/>
  </p:clrMapOvr>
</p:sld>
</file>

<file path=ppt/slides/slide3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9 ]]></a:t>
            </a:r>
            <a:r>
              <a:rPr lang="en-US" b="1" sz="3000" spc="0" u="none">
                <a:solidFill>
                  <a:srgbClr val="000000">
                    <a:alpha val="100.00%"/>
                  </a:srgbClr>
                </a:solidFill>
                <a:latin typeface="Calibri"/>
              </a:rPr>
              <a:t><![CDATA[Suddenly they shouted, “Jesus, Son of God, what do you want with us? Have you come to punish us before our time?”]]></a:t>
            </a:r>
          </a:p>
        </p:txBody>
      </p:sp>
    </p:spTree>
  </p:cSld>
  <p:clrMapOvr>
    <a:masterClrMapping/>
  </p:clrMapOvr>
</p:sld>
</file>

<file path=ppt/slides/slide3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30 ]]></a:t>
            </a:r>
            <a:r>
              <a:rPr lang="en-US" b="1" sz="3000" spc="0" u="none">
                <a:solidFill>
                  <a:srgbClr val="000000">
                    <a:alpha val="100.00%"/>
                  </a:srgbClr>
                </a:solidFill>
                <a:latin typeface="Calibri"/>
              </a:rPr>
              <a:t><![CDATA[Not far from there a large herd of pigs was feeding.]]></a:t>
            </a:r>
          </a:p>
        </p:txBody>
      </p:sp>
    </p:spTree>
  </p:cSld>
  <p:clrMapOvr>
    <a:masterClrMapping/>
  </p:clrMapOvr>
</p:sld>
</file>

<file path=ppt/slides/slide3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31 ]]></a:t>
            </a:r>
            <a:r>
              <a:rPr lang="en-US" b="1" sz="3000" spc="0" u="none">
                <a:solidFill>
                  <a:srgbClr val="000000">
                    <a:alpha val="100.00%"/>
                  </a:srgbClr>
                </a:solidFill>
                <a:latin typeface="Calibri"/>
              </a:rPr>
              <a:t><![CDATA[So the demons begged Jesus, “If you force us out, please send us into those pigs!”]]></a:t>
            </a:r>
          </a:p>
        </p:txBody>
      </p:sp>
    </p:spTree>
  </p:cSld>
  <p:clrMapOvr>
    <a:masterClrMapping/>
  </p:clrMapOvr>
</p:sld>
</file>

<file path=ppt/slides/slide3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32 ]]></a:t>
            </a:r>
            <a:r>
              <a:rPr lang="en-US" b="1" sz="3000" spc="0" u="none">
                <a:solidFill>
                  <a:srgbClr val="000000">
                    <a:alpha val="100.00%"/>
                  </a:srgbClr>
                </a:solidFill>
                <a:latin typeface="Calibri"/>
              </a:rPr>
              <a:t><![CDATA[Jesus told them to go, and they went out of the men and into the pigs. All at once the pigs rushed down the steep bank into the lake and drowned.]]></a:t>
            </a:r>
          </a:p>
        </p:txBody>
      </p:sp>
    </p:spTree>
  </p:cSld>
  <p:clrMapOvr>
    <a:masterClrMapping/>
  </p:clrMapOvr>
</p:sld>
</file>

<file path=ppt/slides/slide3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33 ]]></a:t>
            </a:r>
            <a:r>
              <a:rPr lang="en-US" b="1" sz="3000" spc="0" u="none">
                <a:solidFill>
                  <a:srgbClr val="000000">
                    <a:alpha val="100.00%"/>
                  </a:srgbClr>
                </a:solidFill>
                <a:latin typeface="Calibri"/>
              </a:rPr>
              <a:t><![CDATA[The people taking care of the pigs ran to the town and told everything, especially what had happened to the two men.]]></a:t>
            </a:r>
          </a:p>
        </p:txBody>
      </p:sp>
    </p:spTree>
  </p:cSld>
  <p:clrMapOvr>
    <a:masterClrMapping/>
  </p:clrMapOvr>
</p:sld>
</file>

<file path=ppt/slides/slide3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34 ]]></a:t>
            </a:r>
            <a:r>
              <a:rPr lang="en-US" b="1" sz="3000" spc="0" u="none">
                <a:solidFill>
                  <a:srgbClr val="000000">
                    <a:alpha val="100.00%"/>
                  </a:srgbClr>
                </a:solidFill>
                <a:latin typeface="Calibri"/>
              </a:rPr>
              <a:t><![CDATA[Everyone in town came out to meet Jesus. When they saw him, they begged him to leave their part of the country.]]></a:t>
            </a:r>
          </a:p>
        </p:txBody>
      </p:sp>
    </p:spTree>
  </p:cSld>
  <p:clrMapOvr>
    <a:masterClrMapping/>
  </p:clrMapOvr>
</p:sld>
</file>

<file path=ppt/slides/slide3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a:solidFill>
                  <a:srgbClr val="000000">
                    <a:alpha val="100.00%"/>
                  </a:srgbClr>
                </a:solidFill>
                <a:latin typeface="Calibri"/>
              </a:rPr>
              <a:t><![CDATA[Was this helpful?]]></a:t>
            </a:r>
            <a:br/>
            <a:r>
              <a:rPr lang="en-US" sz="3000" spc="0" u="none">
                <a:solidFill>
                  <a:srgbClr val="000000">
                    <a:alpha val="100.00%"/>
                  </a:srgbClr>
                </a:solidFill>
                <a:latin typeface="Calibri"/>
                <a:hlinkClick r:id="rId2" tooltip="Feedback form"/>
              </a:rPr>
              <a:t><![CDATA[Help us improve with your feedback]]></a:t>
            </a:r>
          </a:p>
        </p:txBody>
      </p:sp>
    </p:spTree>
  </p:cSld>
  <p:clrMapOvr>
    <a:masterClrMapping/>
  </p:clrMapOvr>
</p:sld>
</file>

<file path=ppt/theme/theme1.xml><?xml version="1.0" encoding="utf-8"?>
<a:theme xmlns:a="http://schemas.openxmlformats.org/drawingml/2006/main" name="Theme42">
  <a:themeElements>
    <a:clrScheme name="Theme42">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Theme42">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inorFont>
    </a:fontScheme>
    <a:fmtScheme name="Theme42">
      <a:fillStyleLst>
        <a:solidFill>
          <a:schemeClr val="phClr"/>
        </a:solidFill>
        <a:gradFill rotWithShape="1">
          <a:gsLst>
            <a:gs pos="0%">
              <a:schemeClr val="phClr">
                <a:tint val="50%"/>
                <a:satMod val="300%"/>
              </a:schemeClr>
            </a:gs>
            <a:gs pos="35%">
              <a:schemeClr val="phClr">
                <a:tint val="37%"/>
                <a:satMod val="300%"/>
              </a:schemeClr>
            </a:gs>
            <a:gs pos="100%">
              <a:schemeClr val="phClr">
                <a:tint val="15%"/>
                <a:satMod val="350%"/>
              </a:schemeClr>
            </a:gs>
          </a:gsLst>
          <a:lin ang="16200000" scaled="1"/>
        </a:gradFill>
        <a:gradFill rotWithShape="1">
          <a:gsLst>
            <a:gs pos="0%">
              <a:schemeClr val="phClr">
                <a:shade val="51%"/>
                <a:satMod val="130%"/>
              </a:schemeClr>
            </a:gs>
            <a:gs pos="80%">
              <a:schemeClr val="phClr">
                <a:shade val="93%"/>
                <a:satMod val="130%"/>
              </a:schemeClr>
            </a:gs>
            <a:gs pos="100%">
              <a:schemeClr val="phClr">
                <a:shade val="94%"/>
                <a:satMod val="135%"/>
              </a:schemeClr>
            </a:gs>
          </a:gsLst>
          <a:lin ang="16200000" scaled="0"/>
        </a:gradFill>
      </a:fillStyleLst>
      <a:lnStyleLst>
        <a:ln w="9525" cap="flat" cmpd="sng" algn="ctr">
          <a:solidFill>
            <a:schemeClr val="phClr">
              <a:shade val="95%"/>
              <a:satMod val="105%"/>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r="5400000" dist="20000" rotWithShape="0">
              <a:srgbClr val="000000">
                <a:alpha val="38%"/>
              </a:srgbClr>
            </a:outerShdw>
          </a:effectLst>
        </a:effectStyle>
        <a:effectStyle>
          <a:effectLst>
            <a:outerShdw blurRad="40000" dir="5400000" dist="23000" rotWithShape="0">
              <a:srgbClr val="000000">
                <a:alpha val="35%"/>
              </a:srgbClr>
            </a:outerShdw>
          </a:effectLst>
        </a:effectStyle>
        <a:effectStyle>
          <a:effectLst>
            <a:outerShdw blurRad="40000" dir="5400000" dist="23000" rotWithShape="0">
              <a:srgbClr val="000000">
                <a:alpha val="35%"/>
              </a:srgbClr>
            </a:outerShdw>
          </a:effectLst>
          <a:scene3d>
            <a:camera prst="orthographicFront">
              <a:rot lat="0" lon="0" rev="0"/>
            </a:camera>
            <a:lightRig dir="t" rig="threePt">
              <a:rot lat="0" lon="0" rev="1200000"/>
            </a:lightRig>
          </a:scene3d>
          <a:sp3d>
            <a:bevelT h="25400" w="63500"/>
          </a:sp3d>
        </a:effectStyle>
      </a:effectStyleLst>
      <a:bgFillStyleLst>
        <a:solidFill>
          <a:schemeClr val="phClr"/>
        </a:solidFill>
        <a:gradFill rotWithShape="1">
          <a:gsLst>
            <a:gs pos="0%">
              <a:schemeClr val="phClr">
                <a:tint val="40%"/>
                <a:satMod val="350%"/>
              </a:schemeClr>
            </a:gs>
            <a:gs pos="40%">
              <a:schemeClr val="phClr">
                <a:tint val="45%"/>
                <a:shade val="99%"/>
                <a:satMod val="350%"/>
              </a:schemeClr>
            </a:gs>
            <a:gs pos="100%">
              <a:schemeClr val="phClr">
                <a:shade val="20%"/>
                <a:satMod val="255%"/>
              </a:schemeClr>
            </a:gs>
          </a:gsLst>
          <a:path path="circle">
            <a:fillToRect b="180%" l="50%" r="50%" t="-80%"/>
          </a:path>
        </a:gradFill>
        <a:gradFill rotWithShape="1">
          <a:gsLst>
            <a:gs pos="0%">
              <a:schemeClr val="phClr">
                <a:tint val="80%"/>
                <a:satMod val="300%"/>
              </a:schemeClr>
            </a:gs>
            <a:gs pos="100%">
              <a:schemeClr val="phClr">
                <a:shade val="30%"/>
                <a:satMod val="200%"/>
              </a:schemeClr>
            </a:gs>
          </a:gsLst>
          <a:path path="circle">
            <a:fillToRect b="50%" l="50%" r="50%" t="50%"/>
          </a:path>
        </a:gradFill>
      </a:bgFillStyleLst>
    </a:fmtScheme>
  </a:themeElements>
  <a:objectDefaults/>
  <a:extraClrSchemeLst/>
</a:theme>
</file>

<file path=docProps/app.xml><?xml version="1.0" encoding="utf-8"?>
<Properties xmlns="http://schemas.openxmlformats.org/officeDocument/2006/extended-properties" xmlns:vt="http://schemas.openxmlformats.org/officeDocument/2006/docPropsVTypes">
  <Application>Microsoft Office PowerPoint</Application>
  <Slides>37</Slides>
  <ScaleCrop>false</ScaleCrop>
  <HeadingPairs>
    <vt:vector size="4" baseType="variant">
      <vt:variant>
        <vt:lpstr>Theme</vt:lpstr>
      </vt:variant>
      <vt:variant>
        <vt:i4>1</vt:i4>
      </vt:variant>
      <vt:variant>
        <vt:lpstr>Slide Titles</vt:lpstr>
      </vt:variant>
      <vt:variant>
        <vt:i4>1</vt:i4>
      </vt:variant>
    </vt:vector>
  </HeadingPairs>
  <TitlesOfParts>
    <vt:vector size="1" baseType="lpstr">
      <vt:lpstr>Office Theme</vt:lpstr>
    </vt:vector>
  </TitlesOfParts>
  <Company>Microsoft Corporation</Company>
  <LinksUpToDate>false</LinksUpToDate>
  <SharedDoc>false</SharedDoc>
  <HyperlinksChanged>false</HyperlinksChanged>
  <AppVersion>12.0000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creator>Bible.com.au</dc:creator>
  <cp:lastModifiedBy>Bible.com.au</cp:lastModifiedBy>
  <dcterms:created xsi:type="dcterms:W3CDTF">2026-09-17T02:14:44Z</dcterms:created>
  <dcterms:modified xsi:type="dcterms:W3CDTF">2026-09-17T02:14:44Z</dcterms:modified>
  <dc:title>Bible.com.au: Matthew 8:1-34 (CEV)</dc:title>
  <dc:description/>
  <dc:subject/>
  <cp:keywords/>
  <cp:category/>
</cp:coreProperties>
</file>

<file path=docProps/custom.xml><?xml version="1.0" encoding="utf-8"?>
<Properties xmlns="http://schemas.openxmlformats.org/officeDocument/2006/custom-properties" xmlns:vt="http://schemas.openxmlformats.org/officeDocument/2006/docPropsVTypes"/>
</file>