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who asks will receive. Everyone who searches will find. And the door will be opened for everyone who knoc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uld any of you give your hungry child a stone, if the child asked for some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uld you give your child a snake if the child asked for a f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bad as you are, you still know how to give good gifts to your children. But your heavenly Father is even more ready to give good things to people who as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reat others as you want them to treat you. This is what the Law and the Prophets are all about.The Narrow Gate(Luke 13.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in through the narrow gate. The gate to destruction is wide, and the road that leads there is easy to follow. A lot of people go through that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gate to life is very narrow. The road that leads there is so hard to follow that only a few people find it.A Tree and Its Fruit(Luke 6.43-4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tch out for false prophets! They dress up like sheep, but inside they are wolves who have come to attack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can tell what they are by what they do. No one picks grapes or figs from thornbus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good tree produces good fruit, and a bad tree produces bad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ing Others(Luke 6.37,38,41,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ood tree cannot produce bad fruit, and a bad tree cannot produce good fru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tree producing bad fruit will be chopped down and bur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can tell who the false prophets are by their deeds.A Warning(Luke 13.26,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 everyone who calls me their Lord will get into the kingdom of heaven. Only the ones who obey my Father in heaven will get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day of judgment many will call me their Lord. They will say, “We preached in your name, and in your name we forced out demons and worked many mirac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 will tell them, “I will have nothing to do with you! Get out of my sight, you evil people!”Two Builders(Luke 6.47-4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one who hears and obeys these teachings of mine is like a wise person who built a house on solid ro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ain poured down, rivers flooded, and winds beat against that house. But it was built on solid rock, and so it did not f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one who hears my teachings and doesn't obey them is like a foolish person who built a house on s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ain poured down, rivers flooded, and the winds blew and beat against that house. Finally, it fell with a cr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n't condemn others, and God won't condemn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finished speaking, the crowds were surprised at his teac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aught them like someone with authority, and not like their teachers of the Law of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will be as hard on you as you are on others! He will treat you exactly as you trea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can see the speck in your friend's eye, but you don't notice the log in your own e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can you say, “My friend, let me take the speck out of your eye,” when you don't see the log in your own e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e nothing but show-offs! First, take the log out of your own eye; then you can see how to take the speck out of your friend's e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give to dogs what belongs to God. They will only turn and attack you. Don't throw pearls down in front of pigs. They will trample all over them.Ask, Search, Knock(Luke 11.9-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k, and you will receive. Search, and you will find. Knock, and the door will be opened for you.]]></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2026-05-22T17:34:27Z</dcterms:created>
  <dcterms:modified xsi:type="dcterms:W3CDTF">2026-05-22T17:34:27Z</dcterms:modified>
  <dc:title>Bible.com.au: Matthew 7:1-29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