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like them. Your Father knows what you need even before you as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hould pray like this:Our Father in heaven,help us to honor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and set upyour kingdom,so that everyone on earthwill obey you,as you are obeyed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our food for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give us for doing wrong,as we forgive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us from being temptedand protect us from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forgive others for the wrongs they do to you, your Father in heaven will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n't forgive others, your Father will not forgive your sins.Worshiping God  by Going without Ea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go without eating, don't try to look gloomy as those show-offs do when they go without eating. I can assure you that they already have their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stead, comb your hair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others won't know you are going without eating. But your Father sees what is done in private, and he will reward you.Treasures in Heaven(Luke 12.33,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store up treasures on earth! Moths and rust can destroy them, and thieves can break in and steal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store up your treasures in heaven, where moths and rust cannot destroy them, and thieves cannot break in and steal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heart will always be where your treasure is.Light(Luke 11.34-3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eyes are a window for your body. When they are good, you have all the light you n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your eyes are bad, everything is dark. If the light inside you is dark, you surely are in the dark.Money(Luke 16.1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not be the slave of two masters! You will like one more than the other or be more loyal to one than the other. You cannot serve both God and money.Worry(Luke 12.22-31)]]></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ell you not to worry about your life. Don't worry about having something to eat, drink, or wear. Isn't life more than food or clo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in the sky! They don't plant or harvest. They don't even store grain in barns. Yet your Father in heaven takes care of them. Aren't you worth much more than bi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worry make you live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do good deeds, don't try to show off. If you do, you won't get a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y worry about clothes? Look how the wild flowers grow. They don't work hard to make their clot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ell you that Solomon with all his wealth wasn't as well clothed as one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gives such beauty to everything that grows in the fields, even though it is here today and thrown into a fire tomorrow. God will surely do even more for you! Why do you have such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worry and ask yourselves, “Will we have anything to eat? Will we have anything to drink? Will we have any clothes to w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ly people who don't know God are always worrying about such things. Your Father in heaven knows you need all of the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ore than anything else, put God's work first and do what he wants. Then the other things will be yours as w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n't worry about tomorrow. It will take care of itself. You have enough to worry about tod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give to the poor, don't blow a loud horn. That's what show-offs do in the synagogues and on the street corners, because they are always looking for praise. I can assure you that they already have their re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give to the poor, don't let anyone know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r gift will be given in secret. Your Father knows what is done in secret and will reward you.Prayer(Luke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pray, don't be like those show-offs who love to stand up and pray in the synagogues and on the street corners. They do this just to look good. I can assure you that they already have their re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pray, go into a room alone and close the door. Pray to your Father in private. He knows what is done in private and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pray, don't talk on and on as people do who don't know God. They think God likes to hear long prayer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2026-06-12T00:19:55Z</dcterms:created>
  <dcterms:modified xsi:type="dcterms:W3CDTF">2026-06-12T00:19:55Z</dcterms:modified>
  <dc:title>Bible.com.au: Matthew 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