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377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5: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blesses those peoplewhose hearts are pure.They will se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blesses those peoplewho make peace.They will be calledhis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blesses those peoplewho are treated badlyfor doing right.They belong to the kingdom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will bless you when people insult you, mistreat you, and tell all kinds of evil lies about you because of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happy and excited! You will have a great reward in heaven. People did these same things to the prophets who lived long ago.Salt and Light(Mark 9.50; Luke 14.34,3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he salt for everyone on earth. But if salt no longer tastes like salt, how can it make food salty? All it is good for is to be thrown out and walked 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the light for the whole world. A city built on top of a hill cannot be hidd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 one lights a lamp and puts it under a clay pot. Instead, it is placed on a lampstand, where it can give light to everyone in the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e your light shine, so others will see the good you do and will praise your Father in heaven.The Law of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suppose I came to do away with the Law and the Prophets. I did not come to do away with them, but to give them their full mea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rmon on the Mou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aven and earth may disappear. But I promise you not even a period or comma will ever disappear from the Law. Everything written in it must happ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reject even the least important command in the Law and teach others to do the same, you will be the least important person in the kingdom of heaven. But if you obey and teach others its commands, you will have an important place in the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ust obey God's commands better than the Pharisees and the teachers of the Law obey them. If you don't, I promise you will never get into the kingdom of heaven.A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know our ancestors were told, “Do not murder” and “A murderer must be brought to tri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promise you if you are angry with someone, you will have to stand trial. If you call someone a fool, you will be taken to court. And if you say that someone is worthless, you will be in danger of the fires of h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f you are about to place your gift on the altar and remember that someone is angry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ave your gift there in front of the altar. Make peace with that person, then come back and offer your gift to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fore you are dragged into court, make friends with the person who has accused you of doing wrong. If you don't, you will be handed over to the judge and then to the officer who will put you in ja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promise you will not get out until you have paid the last cent you owe.Marriag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know the commandment which says, “Be faithful in marri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saw the crowds, he went up on the side of a mountain and sat down.Blessings(Luke 6.20-23)Jesus' disciples gathered aroun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tell you if you look at another woman and want her, you are already unfaithful in your though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r right eye causes you to sin, poke it out and throw it away. It is better to lose one part of your body, than for your whole body to end up in h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your right hand causes you to sin, chop it off and throw it away! It is better to lose one part of your body, than for your whole body to be thrown into hell.Divorce(Matthew 19.9; Mark 10.11,12; Luke 16.1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have been taught that a man who divorces his wife must write out divorce papers for 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tell you not to divorce your wife unless she has committed some terrible sexual sin. If you divorce her, you will cause her to be unfaithful, just as any man who marries her is guilty of taking another man's wife.Promi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know our ancestors were told, “Don't use the Lord's name to make a promise unless you are going to keep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tell you not to swear by anything when you make a promise! Heaven is God's throne, so don't swear by heav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earth is God's footstool, so don't swear by the earth. Jerusalem is the city of the great king, so don't swear by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on't swear by your own head. You cannot make one hair white or bl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you make a promise, say only “Yes” or “No.” Anything else comes from the devil.Revenge(Luke 6.29,3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aught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know you have been taught, “An eye for an eye and a tooth for a too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 tell you not to try to get even with a person who has done something to you. When someone slaps your right cheek, turn and let that person slap your other chee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f someone sues you for your shirt, give up your coat as we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a soldier forces you to carry his pack one kilometer, carry it two kilomet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people ask you for something, give it to them. When they want to borrow money, lend it to them.Love(Luke 6.27,28,32-36)]]></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heard people say, “Love your neighbors and hate your enemi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I tell you to love your enemies and pray for anyone who mistreats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you will be acting like your Father in heaven. He makes the sun rise on both good and bad people. And he sends rain for the ones who do right and for the ones who do wro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f you love only those people who love you, will God reward you for this? Even tax collectors love their frie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you greet only your friends, what's so great about this? Don't even unbelievers do th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blesses those peoplewho depend only on him.They belong to the kingdomof heav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you must always act like your Father in heav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blesses those peoplewho grieve.They will find comfo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blesses those peoplewho are humble.The earth will belong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blesses those peoplewho want to obey himmore than to eat or drink.They will be givenwhat they w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blesses those peoplewho are merciful.They will be treatedwith mercy!]]></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2026-07-18T07:50:05Z</dcterms:created>
  <dcterms:modified xsi:type="dcterms:W3CDTF">2026-07-18T07:50:05Z</dcterms:modified>
  <dc:title>Bible.com.au: Matthew 5:1-48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