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5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the devil took Jesus up on a very high mountain and showed him all the kingdoms on earth and their po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devil said to him, “I will give all this to you, if you will bow down and worship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answered, “Go away Satan! The Scriptures say:‘Worship the Lord your Godand serve only hi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devil left Jesus, and angels came to help him.Jesus Begins His Work(Mark 1.14,15; Luke 4.14,1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Jesus heard that John had been put in prison, he went to Galil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nstead of staying in Nazareth, Jesus moved to Capernaum. This town was beside Lake Galilee in the territory of Zebulun and Naphta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God's promise came true, just as the prophet Isaiah had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sten, lands of Zebulunand Naphtali,lands along the roadto the seaand across the Jordan.Listen Galilee,land of the Genti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though your peoplelive in darkness,they will seea bright light.Although they livein the shadow of death,a light will shineo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sus started preaching, “Turn back to God! The kingdom of heaven will soon be here.”Jesus Chooses  Four Fishermen(Mark 1.16-20; Luke 5.1-1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d the Devil(Mark 1.12,13; Luke 4.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Jesus was walking along the shore of Lake Galilee, he saw two brothers. One was Simon, also known as Peter, and the other was Andrew. They were fishermen, and they were casting their net into the la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said to them, “Follow me! I will teach you how to bring in people instead of fi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ight then the two brothers dropped their nets and went wi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walked on until he saw James and John, the sons of Zebedee. They were in a boat with their father, mending their nets. Jesus asked them to come wit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once they left the boat and their father and went with Jesus.Jesus Teaches, Preaches,  and Heals(Luke 6.17-19)]]></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went all over Galilee, teaching in their synagogues and preaching the good news about God's kingdom. He also healed every kind of disease and sick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ews about him spread all over Syria, and people with every kind of sickness or disease were brought to him. Some of them had a lot of demons in them, others were thought to be crazy, and still others could not walk. But Jesus healed them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arge crowds followed Jesus from Galilee and the region around the ten cities known as Decapolis. They also came from Jerusalem, Judea, and from across the Jordan Ri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Holy Spirit led Jesus into the desert, so that the devil could tes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Jesus had gone without eating for 40 days and nights, he was very hung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devil came to him and said, “If you are God's Son, tell these stones to turn into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The Scriptures say:‘No one can live only on food.People need every wordthat God has spoke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xt, the devil took Jesus into the holy city to the highest part of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evil said, “If you are God's Son, jump off. The Scriptures say:‘God will give his angelsorders about you.They will catch youin their arms,and you won't hurtyour feet on the ston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answered, “The Scriptures also say, ‘Don't try to test the Lord your God!’ ”]]></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2026-06-15T08:48:40Z</dcterms:created>
  <dcterms:modified xsi:type="dcterms:W3CDTF">2026-06-15T08:48:40Z</dcterms:modified>
  <dc:title>Bible.com.au: Matthew 4:1-25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