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something to show you have really given up you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n't start telling yourselves that you belong to Abraham's family. I tell you that God can turn these stones into children for Abraha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x is ready to cut the trees down at their roots. Any tree that doesn't produce good fruit will be chopped down and thrown into a fi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aptize you with water so you will give up your sins. But someone more powerful is going to come, and I am not good enough even to carry his sandals. He will baptize you with the Holy Spirit and with fi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hreshing fork is in his hand, and he is ready to separate the wheat from the husks. He will store the wheat in a barn and burn the husks in a fire that never goes out.The Baptism of Jesus(Mark 1.9-11; Luke 3.21,22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left Galilee and went to the Jordan River to be baptized by Joh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hn kept objecting and said, “I ought to be baptized by you. Why have you come to me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For now this is how it should be, because we must do all God wants us to do.” Then John agr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esus was baptized. And as soon as he came out of the water, the sky opened, and he saw the Spirit of God coming down on him like a do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 voice from heaven said, “This is my own dear Son, and I am pleased with him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aching of John  the Baptist(Mark 1.1-8; Luke 3.1-18; John 1.19-2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rs later, John the Baptist started preaching in the desert of Jude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 “Turn back to God! The kingdom of heaven will soon be here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as the one the prophet Isaiah was talking about, when he said,“In the desert someoneis shouting,‘Get the road readyfor the Lord!Make a straight pathfor him.’ 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ore clothes made of camel's hair. He had a leather strap around his waist and ate grasshoppers and wild hone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Jerusalem and all Judea and from the Jordan River Valley crowds of people went to Joh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ld how sorry they were for their sins, and he baptized them in the ri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Pharisees and Sadducees also came to be baptized. But John said to them:You bunch of snakes! Who warned you to run from the coming judgmen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2026-08-13T21:18:53Z</dcterms:created>
  <dcterms:modified xsi:type="dcterms:W3CDTF">2026-08-13T21:18:53Z</dcterms:modified>
  <dc:title>Bible.com.au: Matthew 3:1-17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