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187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tthew 28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men were frightened and yet very happy, as they hurried from the tomb and ran to tell his disciple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ddenly Jesus met them and greeted them. They went near him, held on to his feet, and worshiped hi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esus said, “Don't be afraid! Tell my followers to go to Galilee. They will see me there.”Report of the Guard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the women were on their way, some soldiers who had been guarding the tomb went into the city. They told the chief priests everything that had happen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chief priests met with the leaders and decided to bribe the soldiers with a lot of mone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id to the soldiers, “Tell everyone that Jesus' disciples came during the night and stole his body while you were asleep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 governor hears about this, we will talk to him. You won't have anything to worry about.”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ldiers took the money and did what they were told. The people of Judea still tell each other this story.What Jesus' Followers  Must Do(Mark 16.14-18; Luke 24.36-49; John 20.19-23; Acts 1.6-8)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' eleven disciples went to a mountain in Galilee, where Jesus had told them to meet him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w him and worshiped him, but some of them doubte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Is Alive(Mark 16.1-8; Luke 24.1-12; John 20.1-10)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came to them and said:I have been given all authority in heaven and on earth!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to the people of all nations and make them my disciples. Baptize them in the name of the Father, the Son, and the Holy Spirit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each them to do everything I have told you. I will be with you always, even until the end of the worl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abbath was over, and it was almost daybreak on Sunday when Mary Magdalene and the other Mary went to see the tomb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ddenly a strong earthquake struck, and the Lord's angel came down from heaven. He rolled away the stone and sat on i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ngel looked as bright as lightning, and his clothes were white as snow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uards shook from fear and fell down, as though they were dea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ngel said to the women, “Don't be afraid! I know you are looking for Jesus, who was nailed to a cros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n't here! God has raised him to life, just as Jesus said he would. Come, see the place where his body was lying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hurry! Tell his disciples he has been raised to life and is on his way to Galilee. Go there, and you will see him. This is what I came to tell you.”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2026-08-02T20:28:42Z</dcterms:created>
  <dcterms:modified xsi:type="dcterms:W3CDTF">2026-08-02T20:28:42Z</dcterms:modified>
  <dc:title>Bible.com.au: Matthew 28:1-20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