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69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y people still call that place “Field of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words of the prophet Jeremiah came true,“They tookthe thirty silver coins,the price of a personamong the people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aid itfor a potter's field,as the Lordhad commanded me.”Pilate Questions Jesus(Mark 15.2-5; Luke 23.3-5; John 18.33-3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was brought before Pilate the governor, who asked him, “Are you the king of the Jews?”“Those are your words!” Jesus answ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chief priests and leaders brought their charges against him, he did not say a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e asked him, “Don't you hear what crimes they say you hav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esus did not say anything, and the governor was greatly amazed.The Death Sentence(Mark 15.6-15; Luke 23.13-26; John 18.39—19.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uring Passover the governor always freed a prisoner chosen by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a well-known terrorist named Jesus Barabbas was in ja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the crowd came together, Pilate asked them, “Which prisoner do you want me to set free? Do you want Jesus Barabbas or Jesus who is called the Mess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Taken to Pilate(Mark 15.1; Luke 23.1,2; John 18.28-3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ilate knew the leaders had brought Jesus to him because they were jeal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ilate was judging the case, his wife sent him a message. It said, “Don't have anything to do with that innocent man. I have had nightmares because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chief priests and the leaders convinced the crowds to ask for Barabbas to be set free and for Jesus to be kil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ilate asked the crowd again, “Which of these two men do you want me to set free?”“Barabbas!” they shou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sked them, “What am I to do with Jesus, who is called the Messiah?”They all yelled, “Nail him to a cro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ilate answered, “But what crime has he done?”“Nail him to a cross!” they yelled even lou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ilate saw that there was nothing he could do and that the people were starting to riot. So he took some water and washed his hands in front of them and said, “I won't have anything to do with killing this man. You are the ones doing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one answered, “We and our own families will take the blame for his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ilate set Barabbas free. Then he ordered his soldiers to beat Jesus with a whip and nail him to a cross.Soldiers Make Fun of Jesus(Mark 15.16-21; John 19.2,3)]]></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governor's soldiers led Jesus into the fortress and brought together the rest of the troo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the next morning all the chief priests and the nation's leaders met and decided that Jesus should be put to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tripped off Jesus' clothes and put a scarlet robe o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made a crown out of thorn branches and placed it on his head, and they put a stick in his right hand. The soldiers knelt down and pretended to worship him. They made fun of him and shouted, “Hey, you king of the Jew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spit on him. They took the stick from him and beat him on the head with it.Jesus Is Nailed to a Cross(Mark 15.22-32; Luke 23.27-43; John 19.17-27)]]></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soldiers had finished making fun of Jesus, they took off the robe. They put his own clothes back on him and led him off to be nailed to a cro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way they met a man named Simon who was from Cyrene, and they forced him to carry Jesus' cro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came to a place named Golgotha, which means “Place of a Sku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they gave Jesus some wine mixed with a drug to ease the pain. But when Jesus tasted what it was, he refused to drink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ldiers nailed Jesus to a cross and gambled to see who would get his cloth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y sat down to guar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ove his head they put a sign that told why he was nailed there. It read, “This is Jesu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tied him up and led him away to Pilate the governor.The Death of Judas(Acts 1.18,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ldiers also nailed two criminals on crosses, one to the right of Jesus and the other to his lef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eople who passed by said terrible things about Jesus. They shook their heads a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houted, “So you're the one who claimed you could tear down the temple and build it again in three days! If you are God's Son, save yourself and come down from the cros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chief priests, the leaders, and the teachers of the Law of Moses also made fun of Jesus. They s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ved others, but he can't save himself. If he is the king of Israel, he should come down from the cross! Then we will believe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rusted God, so let God save him, if he wants to. He even said he was God's S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two criminals also said cruel things to Jesus.The Death of Jesus(Mark 15.33-41; Luke 23.44-49; John 19.28-30)]]></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t noon the sky turned dark and stayed that way until three o'cloc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about that time Jesus shouted, “Eli, Eli, lema sabachthani?” which means, “My God, my God, why have you deserted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 of the people standing there heard Jesus and said, “He's calling for Elij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s had betrayed Jesus, but when he learned that Jesus had been sentenced to death, he was sorry for what he had done. He returned the 30 silver coins to the chief priests and lead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e of them at once ran and grabbed a sponge. He soaked it in wine, then put it on a stick and held it up to Jes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thers said, “Wait! Let's see if Elijah will come and save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ce again Jesus shouted, and then he di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t once the curtain in the temple was torn in two from top to bottom. The earth shook, and rocks split apar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raves opened, and many of God's people were raised to lif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left their graves, and after Jesus had risen to life, they went into the holy city, where they were seen by many peop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officer and the soldiers guarding Jesus felt the earthquake and saw everything else that happened. They were frightened and said, “This man really was God's So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ny women had come with Jesus from Galilee to be of help to him, and they were there, looking on at a distanc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ry Magdalene, Mary the mother of James and Joseph, and the mother of James and John were some of these women.Jesus Is Buried(Mark 15.42-47; Luke 23.50-56; John 19.38-42)]]></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at evening a rich disciple named Joseph from the town of Arimath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I have sinned by betraying a man who has never done anything wrong.”“So what? That's your problem,” they replie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nt and asked for Jesus' body. Pilate gave orders for it to be given to Josep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ho took the body and wrapped it in a clean linen clo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n Joseph put the body in his own tomb that had been cut into solid rock and had never been used. He rolled a big stone against the entrance to the tomb and went aw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ll this time Mary Magdalene and the other Mary were sitting across from the tomb.]]></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On the next day, which was a Sabbath, the chief priests and the Pharisees went together to Pilat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y said, “Sir, we remember what this liar said while he was still alive. He claimed in three days he would come back from deat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So please order the tomb to be carefully guarded for three days. If you don't, his disciples may come and steal his body. They will tell the people he has been raised to life, and this last lie will be worse than the first on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Pilate said to them, “All right, take some of your soldiers and guard the tomb as well as you know how.”]]></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 they sealed it tight and placed soldiers there to guard it.]]></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das threw the money into the temple and then went out and hanged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ef priests picked up the money and said, “This money was paid to have a man killed. We can't put it in the temple treasu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had a meeting and decided to buy a field that belonged to someone who made clay pots. They wanted to use it as a graveyard for foreigner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2026-06-22T23:25:01Z</dcterms:created>
  <dcterms:modified xsi:type="dcterms:W3CDTF">2026-06-22T23:25:01Z</dcterms:modified>
  <dc:title>Bible.com.au: Matthew 27:1-66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