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slide" Target="slides/slide77.xml"/>
  <Relationship Id="rId80" Type="http://schemas.openxmlformats.org/officeDocument/2006/relationships/presProps" Target="presProps.xml"/>
  <Relationship Id="rId81" Type="http://schemas.openxmlformats.org/officeDocument/2006/relationships/viewProps" Target="viewProps.xml"/>
  <Relationship Id="rId8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2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6:1-7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when his disciples saw this, they became angry and complained, “Why such a was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could have sold this perfume for a lot of money and given it to the po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knew what they were thinking, and he said:Why are you bothering this woman? She has done a beautiful thing for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will always have the poor with you, but you won't always have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e has poured perfume on my body to prepare it for buria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may be sure that wherever the good news is told all over the world, people will remember what she has done. And they will tell others.Judas and the Chief Priests(Mark 14.10,11; Luke 22.3-6)]]></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udas Iscariot was one of the twelve disciples. He went to the chief pries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sked, “How much will you give me if I help you arrest Jesus?” They paid Judas 30 silver coi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from then on he started looking for a good chance to betray Jesus.Jesus Eats the Passover Meal  with His Disciples(Mark 14.12-21; Luke 22.7-13; John 13.21-30)]]></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 the first day of the Festival of Thin Bread, Jesus' disciples came to him and asked, “Where do you want us to prepare the Passover mea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lot To Kill Jesus(Mark 14.1,2; Luke 22.1,2; John 11.45-5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sus told them to go to a certain man in the city and tell him, “Our teacher says, ‘My time has come! I want to eat the Passover meal with my disciples in your home.’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did as Jesus told them and prepared the mea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When Jesus was eating with his twelve disciples that evening, he said, “One of you will surely hand me over to my enemi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disciples were very sad, and each one said to Jesus, “Lord, you can't mean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answered, “One of you men who has eaten with me from this dish will betray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on of Man will die, as the Scriptures say. But it's going to be terrible for the one who betrays me! That man would be better off if he had never been bor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udas said, “Teacher, you surely don't mean me!”“That's what you say!” Jesus replied. But later, Judas did betray him.The Lord's Supper(Mark 14.22-26; Luke 22.14-23; 1 Corinthians 11.23-25)]]></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uring the meal Jesus took some bread in his hands. He blessed the bread and broke it. Then he gave it to his disciples and said, “Take this and eat it. This is my bod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sus picked up a cup of wine and gave thanks to God. He then gave it to his disciples and said, “Take this and drink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is my blood, and with it God makes his agreement with you. It will be poured out, so that many people will have their sins forgiv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sus had finished teaching, he told his discipl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rom now on I am not going to drink any wine, until I drink new wine with you in my Father's kingdo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y sang a hymn and went out to the Mount of Olives.Peter's Promise(Mark 14.27-31; Luke 22.31-34; John 13.36-38)]]></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sus said to his disciples, “During this very night, all of you will reject me, as the Scriptures say,‘I will strike downthe shepherd,and the sheepwill be scatter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after I am raised to life, I will go ahead of you to Galile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Peter spoke up, “Even if all the others reject you, I never wil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replied, “I promise you before a rooster crows tonight, you will say three times that you don't know 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Peter said, “Even if I have to die with you, I will never say I don't know you.”All the others said the same thing.Jesus Prays(Mark 14.32-42; Luke 22.39-46)]]></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esus went with his disciples to a place called Gethsemane. When they got there, he told them, “Sit here while I go over there and pra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esus took along Peter and the two brothers, James and John. He was very sad and troubl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he said to them, “I am so sad that I feel as if I am dying. Stay here and keep awake with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know two days from now will be Passover. This is when the Son of Man will be handed over to his enemies and nailed to a cros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Jesus walked on a little way. Then he knelt with his face to the ground and prayed, “My Father, if it is possible, don't make me suffer by drinking from this cup. But do what you want, and not what I wan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e came back and found his disciples sleeping. So he said to Peter, “Can't any of you stay awake with me for just one hou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Stay awake and pray that you won't be tested. You want to do what is right, but you are weak.”]]></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gain Jesus went to pray and said, “My Father, if there is no other way, and I must suffer, I will still do what you wan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Jesus came back and found them sleeping again. They simply could not keep their eyes ope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He left them and prayed the same prayer once mor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Finally, Jesus returned to his disciples and said, “Are you still sleeping and resting? The time has come for the Son of Man to be handed over to sinner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Get up! Let's go. The one who will betray me is already here.”Jesus Is Arrested(Mark 14.43-50; Luke 22.47-53; John 18.3-12)]]></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Jesus was still speaking, when Judas the betrayer came up. He was one of the twelve disciples, and a large mob armed with swords and clubs was with him. They had been sent by the chief priests and the nation's leader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Judas had told them ahead of time, “Arrest the man I greet with a ki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t that time the chief priests and the nation's leaders were meeting at the home of Caiaphas the high pries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Judas walked right up to Jesus and said, “Hello, teacher.” Then Judas kissed hi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Jesus replied, “My friend, do what you came for.”The men grabbed Jesus and arrested hi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One of Jesus' followers pulled out a sword. He struck the servant of the high priest and cut off his ear.]]></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But Jesus told him, “Put your sword away. Anyone who lives by fighting will die by fighting.]]></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Don't you know that I could ask my Father, and he would at once send me more than twelve armies of angel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But then, how could the words of the Scriptures come true, which say this must happen?”]]></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Jesus said to the mob, “Why do you come with swords and clubs to arrest me like a criminal? Day after day I sat and taught in the temple, and you didn't arrest m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But all this happened, so that what the prophets wrote would come true.”All Jesus' disciples left him and ran away.Jesus Is Questioned  by the Council(Mark 14.53-65; Luke 22.54,55,63-71; John 18.13,14,19-24)]]></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fter Jesus had been arrested, he was led off to the house of Caiaphas the high priest. The nation's leaders and the teachers of the Law of Moses were meeting there.]]></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But Peter followed along at a distance and came to the courtyard of the high priest's palace. He went in and sat down with the guards to see what was going to happ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planned how they could sneak around and have Jesus arrested and put to death.]]></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e chief priests and the whole council wanted to put Jesus to death. So they tried to find some people who would tell lies about him in court.]]></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But they could not find any, even though many did come and tell lies. At last, two men came forward]]></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said, “This man claimed he could tear down God's temple and build it again in three days.”]]></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 high priest stood up and asked Jesus, “Why don't you say something in your own defense? Don't you hear the charges they are making against you?”]]></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But Jesus did not answer. So the high priest said, “With the living God looking on, you must tell the truth. Are you the Messiah, the Son of God?”]]></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That is what you say!” Jesus answered. “But I tell all of you,‘Soon you will seethe Son of Mansitting at the right sideof God All-Powerfuland coming on the cloudsof heaven.’ ”]]></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The high priest then tore his robe and said, “This man claims to be God! We don't need any more witnesses! You have heard what he said.]]></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What do you think?”They answered, “He is guilty and deserves to die!”]]></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Then they spit in his face and hit him with their fists. Others slapped him]]></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and said, “You think you are the Messiah! So tell us who hit you!”Peter Says  He Doesn't Know Jesus(Mark 14.66-72; Luke 22.56-62; John 18.15-18,25-27)]]></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y said, “We must not do it during Passover, because the people will riot.”At Bethany(Mark 14.3-9; John 12.1-8)]]></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While Peter was sitting out in the courtyard, a servant girl came up to him and said, “You were with Jesus from Galilee.”]]></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But in front of everyone Peter said, “That isn't so! I don't know what you are talking about!”]]></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When Peter had gone out to the gate, another servant girl saw him and said to some people there, “This man was with Jesus from Nazareth.”]]></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Again Peter denied it, and this time he swore, “I don't even know that man!”]]></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A little while later some people standing there walked over to Peter and said, “We know you are one of them. We can tell it because you talk like someone from Galilee.”]]></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Peter began to curse and swear, “I don't know that man!”Right then a rooster crowed,]]></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5 ]]></a:t>
            </a:r>
            <a:r>
              <a:rPr lang="en-US" b="1" sz="3000" spc="0" u="none">
                <a:solidFill>
                  <a:srgbClr val="000000">
                    <a:alpha val="100.00%"/>
                  </a:srgbClr>
                </a:solidFill>
                <a:latin typeface="Calibri"/>
              </a:rPr>
              <a:t><![CDATA[and Peter remembered that Jesus had said, “Before a rooster crows, you will say three times you don't know me.” Then Peter went out and cried bitterly.]]></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sus was in the town of Bethany, eating at the home of Simon, who had lepros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 woman came in with a bottle of expensive perfume and poured it on Jesus' head.]]></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2026-06-02T00:42:37Z</dcterms:created>
  <dcterms:modified xsi:type="dcterms:W3CDTF">2026-06-02T00:42:37Z</dcterms:modified>
  <dc:title>Bible.com.au: Matthew 26:1-75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