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presProps" Target="presProps.xml"/>
  <Relationship Id="rId81" Type="http://schemas.openxmlformats.org/officeDocument/2006/relationships/viewProps" Target="viewProps.xml"/>
  <Relationship Id="rId8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his disciples saw this, they became angry and complained, “Why such a was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could have sold this perfume for a lot of money and given it to the p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knew what they were thinking, and he said:Why are you bothering this woman? She has done a beautiful thing fo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always have the poor with you, but you won't always hav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s poured perfume on my body to prepare it for bur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ay be sure that wherever the good news is told all over the world, people will remember what she has done. And they will tell others.Judas and the Chief Priests(Mark 14.10,11; Luke 22.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s Iscariot was one of the twelve disciples. He went to the chief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ked, “How much will you give me if I help you arrest Jesus?” They paid Judas 30 silver co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 on he started looking for a good chance to betray Jesus.Jesus Eats the Passover Meal  with His Disciples(Mark 14.12-21; Luke 22.7-13; John 13.21-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rst day of the Festival of Thin Bread, Jesus' disciples came to him and asked, “Where do you want us to prepare the Passover me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To Kill Jesus(Mark 14.1,2; Luke 22.1,2;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told them to go to a certain man in the city and tell him, “Our teacher says, ‘My time has come! I want to eat the Passover meal with my disciples in your ho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did as Jesus told them and prepared the m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hen Jesus was eating with his twelve disciples that evening, he said, “One of you will surely hand me over to my enem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sciples were very sad, and each one said to Jesus, “Lord, you can't mean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nswered, “One of you men who has eaten with me from this dish will betray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n will die, as the Scriptures say. But it's going to be terrible for the one who betrays me! That man would be better off if he had never been b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das said, “Teacher, you surely don't mean me!”“That's what you say!” Jesus replied. But later, Judas did betray him.The Lord's Supper(Mark 14.22-26; Luke 22.14-23; 1 Corinthians 11.23-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uring the meal Jesus took some bread in his hands. He blessed the bread and broke it. Then he gave it to his disciples and said, “Take this and eat it. This is my bod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picked up a cup of wine and gave thanks to God. He then gave it to his disciples and said, “Take this and drink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my blood, and with it God makes his agreement with you. It will be poured out, so that many people will have their sins forgi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teaching, he told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now on I am not going to drink any wine, until I drink new wine with you in my Father'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sang a hymn and went out to the Mount of Olives.Peter's Promise(Mark 14.27-31; Luke 22.31-34; John 13.36-3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said to his disciples, “During this very night, all of you will reject me, as the Scriptures say,‘I will strike downthe shepherd,and the sheepwill be scatte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I am raised to life, I will go ahead of you to Gali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eter spoke up, “Even if all the others reject you, I never wi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I promise you before a rooster crows tonight, you will say three times that you don't kn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eter said, “Even if I have to die with you, I will never say I don't know you.”All the others said the same thing.Jesus Prays(Mark 14.32-42; Luke 22.39-4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went with his disciples to a place called Gethsemane. When they got there, he told them, “Sit here while I go over there and pr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took along Peter and the two brothers, James and John. He was very sad and troub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to them, “I am so sad that I feel as if I am dying. Stay here and keep awake with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two days from now will be Passover. This is when the Son of Man will be handed over to his enemies and nailed to a cro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walked on a little way. Then he knelt with his face to the ground and prayed, “My Father, if it is possible, don't make me suffer by drinking from this cup. But do what you want, and not what I w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came back and found his disciples sleeping. So he said to Peter, “Can't any of you stay awake with me for just one hou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tay awake and pray that you won't be tested. You want to do what is right, but you are wea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gain Jesus went to pray and said, “My Father, if there is no other way, and I must suffer, I will still do what you w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came back and found them sleeping again. They simply could not keep their eyes op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left them and prayed the same prayer once m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inally, Jesus returned to his disciples and said, “Are you still sleeping and resting? The time has come for the Son of Man to be handed over to sinn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et up! Let's go. The one who will betray me is already here.”Jesus Is Arrested(Mark 14.43-50; Luke 22.47-53; John 18.3-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was still speaking, when Judas the betrayer came up. He was one of the twelve disciples, and a large mob armed with swords and clubs was with him. They had been sent by the chief priests and the nation's lead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udas had told them ahead of time, “Arrest the man I greet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at time the chief priests and the nation's leaders were meeting at the home of Caiaphas the high pries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udas walked right up to Jesus and said, “Hello, teacher.” Then Judas kissed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replied, “My friend, do what you came for.”The men grabbed Jesus and arrested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of Jesus' followers pulled out a sword. He struck the servant of the high priest and cut off his e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Jesus told him, “Put your sword away. Anyone who lives by fighting will die by fight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Don't you know that I could ask my Father, and he would at once send me more than twelve armies of angel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then, how could the words of the Scriptures come true, which say this must happ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Jesus said to the mob, “Why do you come with swords and clubs to arrest me like a criminal? Day after day I sat and taught in the temple, and you didn't arrest m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ll this happened, so that what the prophets wrote would come true.”All Jesus' disciples left him and ran away.Jesus Is Questioned  by the Council(Mark 14.53-65; Luke 22.54,55,63-71; John 18.13,14,19-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fter Jesus had been arrested, he was led off to the house of Caiaphas the high priest. The nation's leaders and the teachers of the Law of Moses were meeting the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Peter followed along at a distance and came to the courtyard of the high priest's palace. He went in and sat down with the guards to see what was going to hap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planned how they could sneak around and have Jesus arrested and put to dea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ef priests and the whole council wanted to put Jesus to death. So they tried to find some people who would tell lies about him in cour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could not find any, even though many did come and tell lies. At last, two men came forwar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said, “This man claimed he could tear down God's temple and build it again in three day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high priest stood up and asked Jesus, “Why don't you say something in your own defense? Don't you hear the charges they are making against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Jesus did not answer. So the high priest said, “With the living God looking on, you must tell the truth. Are you the Messiah, the Son of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at is what you say!” Jesus answered. “But I tell all of you,‘Soon you will seethe Son of Mansitting at the right sideof God All-Powerfuland coming on the cloudsof heaven.’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high priest then tore his robe and said, “This man claims to be God! We don't need any more witnesses! You have heard what he sai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do you think?”They answered, “He is guilty and deserves to di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they spit in his face and hit him with their fists. Others slapped hi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aid, “You think you are the Messiah! So tell us who hit you!”Peter Says  He Doesn't Know Jesus(Mark 14.66-72; Luke 22.56-62; John 18.15-18,25-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said, “We must not do it during Passover, because the people will riot.”At Bethany(Mark 14.3-9; John 12.1-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ile Peter was sitting out in the courtyard, a servant girl came up to him and said, “You were with Jesus from Galile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in front of everyone Peter said, “That isn't so! I don't know what you are talking abou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hen Peter had gone out to the gate, another servant girl saw him and said to some people there, “This man was with Jesus from Nazare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gain Peter denied it, and this time he swore, “I don't even know that man!”]]></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 little while later some people standing there walked over to Peter and said, “We know you are one of them. We can tell it because you talk like someone from Galile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Peter began to curse and swear, “I don't know that man!”Right then a rooster crowed,]]></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Peter remembered that Jesus had said, “Before a rooster crows, you will say three times you don't know me.” Then Peter went out and cried bitterly.]]></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was in the town of Bethany, eating at the home of Simon, who had lepro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came in with a bottle of expensive perfume and poured it on Jesus' hea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2026-08-02T14:21:06Z</dcterms:created>
  <dcterms:modified xsi:type="dcterms:W3CDTF">2026-08-02T14:21:06Z</dcterms:modified>
  <dc:title>Bible.com.au: Matthew 26:1-75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