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others, “Let us have some of your oil!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re wise answered, “There's not enough oil for all of us! Go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the foolish ones were on their way to get some oil, the groom arrived. The five who were ready went into the wedding, and the doors were clo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returned and shouted, “Sir, sir! Open the door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groom replied, “I don't even know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y disciples, always be ready! You don't know the day or the time when all this will happen.A Story  about Three Servants(Luke 19.11-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dom is also like what happened when a man went away and put his three servants in charge of all he ow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knew what each servant could do. So he handed 5,000 coins to the first servant, 2,000 to the second, and 1,000 to the third. Then he left the coun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the man had gone, the servant with the 5,000 coins used them to earn 5,000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rvant who had 2,000 coins did the same with his money and earned 2,000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Ten Young Wo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ervant with 1,000 coins dug a hole and hid his master's money in the g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time later the master of those servants returned. He called them in and asked what they had done with his mon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rvant who had been given 5,000 coins brought them in with the 5,000 that he had earned. He said, “Sir, you gave me 5,000 coins, and I have earned 5,000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nderful!” his master replied. “You are a good and faithful servant. I left you in charge of only a little, but now I will put you in charge of much more. Come and share in my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xt, the servant who had been given 2,000 coins came in and said, “Sir, you gave me 2,000 coins, and I have earned 2,000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nderful!” his master replied. “You are a good and faithful servant. I left you in charge of only a little, but now I will put you in charge of much more. Come and share in my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rvant who had been given 1,000 coins then came in and said, “Sir, I know that you are hard to work for. You harvest what you don't plant and gather crops where you haven'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as frightened and went out and hid your money in the ground. Here is every single co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ster of the servant told him, “You are lazy and good-for-nothing! You know I harvest what I don't plant and gather crops where I haven't scattered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could have at least put my money in the bank, so I could have earned interest on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dom of heaven is like what happened one night when ten young women took their oil lamps and went to a wedding to meet the 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master said, “Now your money will be taken away and given to the servant with 10,000 co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one who has something will be given more, and they will have more than enough. But everything will be taken from those who don't have any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are a worthless servant, and you will be thrown out into the dark where people will cry and grit their teeth in pain.”The Final Judg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with all his angels, he will sit on his royal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all nations will be brought before him, and he will separate them, as shepherds separate their sheep from their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lace the sheep on his right and the goats on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My father has blessed you! Come and receive the kingdom that was prepared for you before the world was crea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I was hungry, you gave me something to eat, and when I was thirsty, you gave me something to drink. When I was a stranger, you welcomed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I was naked, you gave me clothes to wear. When I was sick, you took care of me, and when I was in jail, you visited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ones who pleased the Lord will ask, “When did we give you something to eat or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welcome you as a stranger or give you clothes to we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r visit you while you were sick or in ja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answer, “Whenever you did it for any of my people, no matter how unimportant they seemed, you did it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king will say to those on his left, “Get away from me! You are under God's curse. Go into the everlasting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as hungry, but you did not give me anything to eat, and I was thirsty, but you did not give me any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but you did not welcome me, and I was naked, but you did not give me any clothes to wear. I was sick and in jail, but you did not take care of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people will ask, “Lord, when did we fail to help you when you were hungry or thirsty or a stranger or naked or sick or in jai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 will say to them, “Whenever you failed to help any of my people, no matter how unimportant they seemed, you failed to do it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Jesus said, “Those people will be punished forever. But the ones who pleased God will have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no extra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s who were wise took along extra oil for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oom was late arriving, and the young women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n the middle of the night someone shouted, “Here's the groom! Come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women got up and started getting their lamps ready,]]></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2026-06-22T02:40:54Z</dcterms:created>
  <dcterms:modified xsi:type="dcterms:W3CDTF">2026-06-22T02:40:54Z</dcterms:modified>
  <dc:title>Bible.com.au: Matthew 25:1-46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