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489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5: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will answer, “Whenever you did it for any of my people, no matter how unimportant they seemed, you did it for m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2026-06-17T21:43:49Z</dcterms:created>
  <dcterms:modified xsi:type="dcterms:W3CDTF">2026-06-17T21:43:49Z</dcterms:modified>
  <dc:title>Bible.com.au: Matthew 25:40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