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4: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is is just the beginning of trou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will be arrested, punished, and even killed. Because of me, you will be hated by people of all 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will give up and will betray and hate each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false prophets will come and fool a lot of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il will spread and cause many people to stop loving oth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keep on being faithful right to the end, you will be sa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good news about the kingdom has been preached all over the world and told to all nations, the end will come.The Horrible Thing(Mark 13.14-23; Luke 21.20-2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day you will see that “Horrible Thing” in the holy place, just as the prophet Daniel said. Everyone who reads this must try to underst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are living in Judea at that time, run to the mount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are on the roof of your house, don't go inside to get any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le Will Be Destroyed(Mark 13.1,2; Luke 21.5,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are out in the field, don't go back for your co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ill be a terrible time for women who are expecting babies or nursing young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ray that you won't have to escape in winter or on a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will be the worst time of suffering since the beginning of the world, and nothing this terrible will ever happen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God doesn't make the time shorter, no one will be left alive. But because of God's chosen ones, he will make the time shor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one may say, “Here is the Messiah!” or “There he is!” But don't believ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alse messiahs and false prophets will come and work great miracles and signs. They will even try to fool God's chosen o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have warned you ahead of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are told the Messiah is out in the desert, don't go there! And if you are told he is in some secret place, don't believ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oming of the Son of Man will be like lightning that can be seen from east to w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left the temple, his disciples came over and said, “Look at all these build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there is a corpse, there will always be vultures.When the Son of Man  Appears(Mark 13.24-27; Luke 21.25-2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ight after those days of suffering,“The sun will become dark,and the moonwill no longer shine.The stars will fall,and the powers in the skywill be sha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a sign will appear in the sky. And there will be the Son of Man. All nations on earth will weep when they see the Son of Man coming on the clouds of heaven with power and great glo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t the sound of a loud trumpet, he will send his angels to bring his chosen ones together from all over the earth.A Lesson from a Fig Tree(Mark 13.28-31; Luke 21.29-3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rn a lesson from a fig tree. When its branches sprout and start putting out leaves, you know summer is ne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when you see all these things happening, you will know the time has almost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can promise you that some of the people of this generation will still be alive when all this happe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sky and the earth won't last forever, but my words will.No One Knows the Day  or Time(Mark 13.32-37; Luke 17.26-30,34-3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 one knows the day or hour. The angels in heaven don't know, and the Son himself doesn't know. Only the Father kn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the Son of Man appears, things will be just as they were when Noah liv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replied, “Do you see these buildings? They will certainly be torn down! Not one stone will be left in place.”Warning about Trouble(Mark 13.3-13; Luke 21.7-19)]]></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eople were eating, drinking, and getting married right up to the day the flood came and Noah went into the big bo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didn't know anything was happening until the flood came and swept them all away. This is how it will be when the Son of Man appea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wo men will be in the same field, but only one will be taken. The other will be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wo women will be together grinding grain, but only one will be taken. The other will be le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be on your guard! You don't know when your Lord will com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meowners never know when a thief is coming, and they are always on guard to keep one from breaking i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ways be ready! You don't know when the Son of Man will come.Faithful and Unfaithful Servants(Luke 12.35-48)]]></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o are faithful and wise servants? Who are the ones the master will put in charge of giving the other servants their food supplies at the proper ti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ervants are fortunate if their master comes and finds them doing their job.]]></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ou may be sure a servant who is always faithful will be put in charge of everything the master 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ater, as Jesus was sitting on the Mount of Olives, his disciples came to him in private and asked, “When will this happen? What will be the sign of your coming and of the end of the worl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suppose one of the servants thinks the master won't return until lat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uppose this evil servant starts beating the other servants and eats and drinks with people who are drunk.]]></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f that happens, the master will surely come on a day and at a time when the servant least expects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s servant will then be punished and thrown out with the ones who only pretended to serve their master. There they will cry and grit their teeth in pai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Don't let anyone fool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ny will come and claim to be me. They will say they are the Messiah, and they will fool man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will soon hear about wars and threats of wars, but don't be afraid. These things will have to happen first, but that isn't the e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ations and kingdoms will go to war against each other. People will starve to death, and in some places there will be earthquakes.]]></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2026-06-02T00:42:39Z</dcterms:created>
  <dcterms:modified xsi:type="dcterms:W3CDTF">2026-06-02T00:42:39Z</dcterms:modified>
  <dc:title>Bible.com.au: Matthew 24:1-51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