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ne of you should be called a teacher. You have only one teacher, and all of you are like brothers and si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call anyone on earth your father. All of you have the same Father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ne of you should be called the leader. The Messiah is your only lea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is the greatest should be the servant of the 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put yourself above others, you will be put down. But if you humble yourself, you will be hono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You Pharisees and teachers of the Law of Moses are in for trouble! You're nothing but show-offs. You lock people out of the kingdom of heaven. You won't go in yourselves, and you keep others from going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Pharisees and teachers of the Law of Moses are in for trouble! You're nothing but show-offs. You travel over land and sea to win one follower. And when you have done so, you make that person twice as fit for hell as you 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in for trouble! You are supposed to lead others, but you are blind. You teach that it doesn't matter if a person swears by the temple. But you say it does matter if someone swears by the gold in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blind fools! Which is greater, the gold or the temple that makes the gold sac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lso teach that it doesn't matter if a person swears by the altar. But you say it does matter if someone swears by the gift on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ndemns the Pharisees  and the Teachers of  the Law of Moses(Mark 12.38-40; Luke 11.37-52; 20.45-4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re you blind? Which is more important, the gift or the altar that makes the gift sac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one who swears by the altar also swears by everything o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nyone who swears by the temple also swears by God, who lives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swear by heaven is the same as swearing by God's throne and by the one who sits on that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Pharisees and teachers are show-offs, and you're in for trouble! You give God a tenth of the spices from your garden, such as mint, dill, and cumin. Yet you neglect the more important matters of the Law, such as justice, mercy, and faithfulness. These are the important things you should have done, though you should not have left the others undone ei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lind leaders! You strain out a small fly but swallow a ca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Pharisees and teachers are show-offs, and you're in for trouble! You wash the outside of your cups and dishes, while inside there is nothing but greed and selfish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blind Pharisee! First clean the inside of a cup, and then the outside will also be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Pharisees and teachers are in for trouble! You're nothing but show-offs. You're like tombs that have been whitewashed. On the outside they are beautiful, but inside they are full of bones and fil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s what you are like. Outside you look good, but inside you are evil and only pretend to be g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the crowds an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Pharisees and teachers are nothing but show-offs, and you're in for trouble! You build monuments for the prophets and decorate the tombs of good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claim you would not have taken part with your ancestors in killing the proph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prove you really are the relatives of the ones who killed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keep on doing everything they d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are nothing but snakes and the children of snakes! How can you escape going to he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send to you prophets and wise people and experts in the Law of Moses. You will kill them or nail them to a cross or beat them in your synagogues or chase them from town to tow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s why you will be held guilty for the murder of every good person, beginning with the good man Abel. This also includes Barachiah's son Zechariah, the man you murdered between the temple and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can promise that you people living today will be punished for all these things!Jesus Loves Jerusalem(Luke 13.34,35)]]></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usalem, Jerusalem! Your people have killed the prophets and have stoned the messengers who were sent to you. I have often wanted to gather your people, as a hen gathers her chicks under her wings. But you wouldn't le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ow your temple will be deser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arisees and the teachers of the Law are experts in the Law of Mo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on't see me again until you say,“Blessed is the one who comesin the name of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obey everything they teach you, but don't do as they do. After all, they say one thing and do something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pile heavy burdens on people's shoulders and won't lift a finger to hel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they do is just to show off in front of others. They even make a big show of wearing Scripture verses on their foreheads and arms, and they wear big tassels for everyone to s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ove the best seats at banquets and the front seats in the synagogu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are in the market, they like to have people greet them as their teacher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2026-05-23T11:09:24Z</dcterms:created>
  <dcterms:modified xsi:type="dcterms:W3CDTF">2026-05-23T11:09:24Z</dcterms:modified>
  <dc:title>Bible.com.au: Matthew 23:1-39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