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507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said to the servants, “It is time for the wedding banquet, and the invited guests don't deserve to c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out to the street corners and tell everyone you meet to come to the banqu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ent out on the streets and brought in everyone they could find, good and bad alike. And the banquet room was filled with gue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king went in to meet the guests, he found that one of them wasn't wearing the right kind of clothes for the wedd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asked, “Friend, why didn't you wear proper clothes for the wedding?” But the guest had no exc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king gave orders for this person to be tied hand and foot and to be thrown outside into the dark. That's where people will cry and grit their teeth in p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ny are invited, but only a few are chosen.Paying Taxes(Mark 12.13-17; Luke 20.20-2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harisees got together and planned how they could trick Jesus into saying something wr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ent some of their followers and some of Herod's followers to say to him, “Teacher, we know that you are honest. You teach the truth about what God wants people to do. And you treat everyone with the same respect, no matter who they a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ell us what you think! Should we pay taxes to the Emperor or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reat Banquet(Luke 14.15-2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s knew their evil thoughts and said, “Why are you trying to test me? You show-off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et me see one of the coins used for paying taxes.” They brought him a silver co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asked, “Whose picture and name are on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Emperor's,” they answered.Then Jesus told them, “Give the Emperor what belongs to him and give God what belongs to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is answer surprised them so much that they walked away.Life in the Future World(Mark 12.18-27; Luke 20.27-40)]]></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adducees did not believe people would rise to life after death. So that same day some of the Sadducees came to Jesus and s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eacher, Moses wrote that if a married man dies and has no children, his brother should marry the widow. Their first son would then be thought of as the son of the dead br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ce there were seven brothers who lived here. The first one married, but died without having any children. So his wife was left to his bro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ame thing happened to the second and third brothers and finally to all seven of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last the woman d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ce again Jesus used stories to teach the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God raises people from death, whose wife will this woman be? She had been married to all seven broth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You are completely wrong! You don't know what the Scriptures teach. And you don't know anything about the power of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God raises people to life, they won't marry. They will be like the angels in heav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s for people being raised to life, God was speaking to you when he sa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am the God worshiped by Abraham, Isaac, and Jacob.” He isn't the God of the dead, but of the liv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crowds were surprised to hear what Jesus was teaching.The Most Important  Commandment(Mark 12.28-34; Luke 10.25-28)]]></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fter Jesus had made the Sadducees look foolish, the Pharisees heard about it and got toge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e of them was an expert in the Jewish Law. So he tried to test Jesus by ask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eacher, what is the most important commandment in the Law?”]]></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answered:Love the Lord your God with all your heart, soul, and mi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dom of heaven is like what happened when a king gave a wedding banquet for his s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is the first and most important commandmen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second most important commandment is like this one. And it is, “Love others as much as you love yourself.”]]></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ll the Law of Moses and the Books of the Prophets are based on these two commandments.About David's Son(Mark 12.35-37; Luke 20.41-44)]]></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ile the Pharisees were still there, Jesus asked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at do you think about the Messiah? Whose family will he come from?”They answered, “He will be a son of King Davi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s replied, “How then could the Spirit lead David to call the Messiah his Lord? David sai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Lord said to my Lord:Sit at my right sideuntil I make your enemiesinto a footstool for yo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f David called the Messiah his Lord, how can the Messiah be a son of King Davi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o one was able to give Jesus an answer, and from that day on, no one dared ask him any more question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sent some servants to tell the invited guests to come to the banquet, but the guests refus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ent other servants to say to the guests, “The banquet is ready! My cattle and prize calves have all been prepared. Everything is ready. Come to the banqu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guests did not pay any attention. Some of them left for their farms, and some went to their places of busi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thers grabbed the servants, then beat them up and kille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made the king so furious that he sent an army to kill those murderers and burn down their city.]]></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2026-05-23T11:07:47Z</dcterms:created>
  <dcterms:modified xsi:type="dcterms:W3CDTF">2026-05-23T11:07:47Z</dcterms:modified>
  <dc:title>Bible.com.au: Matthew 22:1-46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