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853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1: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any people spread clothes in the road, while others put down branches which they had cut from tre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me people walked ahead of Jesus and others followed behind. They were all shouting,“Hooray for the Son of David!God bless the one who comesin the name of the Lord.Hooray for Godin heaven abo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Jesus came to Jerusalem, everyone in the city was excited and asked, “Who can this b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crowds answered, “This is Jesus, the prophet from Nazareth in Galilee.”Jesus in the Temple(Mark 11.15-19; Luke 19.45-48; John 2.13-2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sus went into the temple and chased out everyone who was selling or buying. He turned over the tables of the moneychangers and the benches of the ones who were selling dov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told them, “The Scriptures say, ‘My house should be called a place of worship.’ But you have turned it into a place where robbers hid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lind and lame people came to Jesus in the temple, and he healed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chief priests and the teachers of the Law of Moses were angry when they saw his miracles and heard the children shouting praises to the Son of Dav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men said to Jesus, “Don't you hear what those children are saying?”“Yes, I do!” Jesus answered. “Don't you know that the Scriptures say, ‘Children and infants will sing prais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Jesus left the city and went out to the village of Bethany, where he spent the night.Jesus Puts a Curse  on a Fig Tree(Mark 11.12-14,20-2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Enters Jerusalem(Mark 11.1-11; Luke 19.28-38; John 12.12-1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Jesus got up the next morning, he was hungry. He started out for the c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long the way he saw a fig tree. But when he came to it, he found only leaves and no figs. So he told the tree, “You will never again grow any fruit!” Right then the fig tree dried up.]]></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disciples were shocked when they saw how quickly the tree had dried u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Jesus said to them, “If you have faith and don't doubt, I promise you can do what I did to this tree. And you will be able to do even more. You can tell this mountain to get up and jump into the sea, and it wil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you have faith when you pray, you will be given whatever you ask for.”A Question  about Jesus' Authority(Mark 11.27-33; Luke 20.1-8)]]></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had gone into the temple and was teaching when the chief priests and the leaders of the people came up to him. They asked, “What right do you have to do these things? Who gave you this authorit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esus answered, “I have just one question to ask you. If you answer it, I will tell you where I got the right to do these thing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o gave John the right to baptize? Was it God in heaven or merely some human being?”They thought it over and said to each other, “We can't say God gave John this right. Jesus will ask us why we didn't believe Joh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 the other hand, these people think John was a prophet, and we are afraid of what they might do to us. That's why we can't say it was merely some human who gave John the right to baptiz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they told Jesus, “We don't know.”Jesus said, “Then I won't tell you who gave me the right to do what I do.”A Story about Two S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Jesus and his disciples came near Jerusalem, he went to Bethphage on the Mount of Olives and sent two of them on ahea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esus said:I will tell you a story about a man who had two sons. Then you can tell me what you think. The father went to the older son and said, “Go work in the vineyard to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is son told him he would not do it, but later he changed his mind and wen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man then told his younger son to go work in the vineyard. The boy said he would, but he didn't go.]]></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ich one of the sons obeyed his father?“The older one,” the chief priests and leaders answered.Then Jesus told them:You can be sure tax collectors and prostitutes will get into the kingdom of God before you ever wil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en John the Baptist showed you how to do right, you would not believe him. But these evil people did believe. And even when you saw what they did, you still would not change your minds and believe.Renters of a Vineyard(Mark 12.1-12; Luke 20.9-19)]]></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Jesus told the chief priests and leaders to listen to this story:A land owner once planted a vineyard. He built a wall around it and dug a pit to crush the grapes in. He also built a lookout tower. Then he rented out his vineyard and left the countr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it was harvest time, the owner sent some servants to get his share of the grap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the renters grabbed those servants. They beat up one, killed one, and stoned one of them to deat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e then sent more servants than he did the first time. But the renters treated them in the same wa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inally, the owner sent his own son to the renters, because he thought they would respect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told them, “Go into the next village, where you will at once find a donkey and her colt. Untie the two donkeys and bring them to m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when they saw the man's son, they said, “Someday he will own the vineyard. Let's kill him! Then we can have it all for ourselv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o they grabbed him, threw him out of the vineyard, and killed hi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Jesus asked, “When the owner of that vineyard comes, what do you suppose he will do to those renter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chief priests and leaders answered, “He will kill them in some horrible way. Then he will rent out his vineyard to people who will give him his share of grapes at harvest tim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Jesus replied, “You surely know that the Scriptures say,‘The stone the builderstossed asideis now the most importantstone of all.This is somethingthe Lord has done,and it is amazing to u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 tell you God's kingdom will be taken from you and given to people who will do what he demand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yone who stumbles over this stone will be crushed, and anyone it falls on will be smashed to piec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en the chief priests and the Pharisees heard these stories, they knew Jesus was talking about the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So they looked for a way to arrest Jesus. But they were afraid to, because the people thought he was a prophe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anyone asks why you are doing this, just say, ‘The Lord needs them.’ He will at once let you have the donkey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God's promise came true, just as the prophet had sa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nounce to the peopleof Jerusalem:‘Your king is coming to you!He is humbleand rides on a donkey.He comes on the coltof a donkey.’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disciples left and did what Jesus had told them to d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brought the donkey and its colt and laid some clothes on their backs. Then Jesus got on.]]></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2026-09-13T03:11:00Z</dcterms:created>
  <dcterms:modified xsi:type="dcterms:W3CDTF">2026-09-13T03:11:00Z</dcterms:modified>
  <dc:title>Bible.com.au: Matthew 21:1-46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