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6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clothes in the road, while others put down branches which they had cut from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people walked ahead of Jesus and others followed behind. They were all shouting,“Hooray for the Son of David!God bless the one who comesin the name of the Lord.Hooray for Godin heaven ab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came to Jerusalem, everyone in the city was excited and asked, “Who can this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rowds answered, “This is Jesus, the prophet from Nazareth in Galilee.”Jesus in the Temple(Mark 11.15-19; Luke 19.45-48; John 2.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went into the temple and chased out everyone who was selling or buying. He turned over the tables of the moneychangers and the benches of the ones who were selling d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them, “The Scriptures say, ‘My house should be called a place of worship.’ But you have turned it into a place where robbers h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ind and lame people came to Jesus in the temple, and he heal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chief priests and the teachers of the Law of Moses were angry when they saw his miracles and heard the children shouting praises to the Son of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said to Jesus, “Don't you hear what those children are saying?”“Yes, I do!” Jesus answered. “Don't you know that the Scriptures say, ‘Children and infants will sing prai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left the city and went out to the village of Bethany, where he spent the night.Jesus Puts a Curse  on a Fig Tree(Mark 11.12-14,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Enters Jerusalem(Mark 11.1-11; Luke 19.28-38;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got up the next morning, he was hungry. He started out for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ong the way he saw a fig tree. But when he came to it, he found only leaves and no figs. So he told the tree, “You will never again grow any fruit!” Right then the fig tree dried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isciples were shocked when they saw how quickly the tree had dri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said to them, “If you have faith and don't doubt, I promise you can do what I did to this tree. And you will be able to do even more. You can tell this mountain to get up and jump into the sea, and it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have faith when you pray, you will be given whatever you ask for.”A Question  about Jesus' Authority(Mark 11.27-33; Luke 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had gone into the temple and was teaching when the chief priests and the leaders of the people came up to him. They asked, “What right do you have to do these things? Who gave you this author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I have just one question to ask you. If you answer it, I will tell you where I got the right to do these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gave John the right to baptize? Was it God in heaven or merely some human being?”They thought it over and said to each other, “We can't say God gave John this right. Jesus will ask us why we didn't believe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other hand, these people think John was a prophet, and we are afraid of what they might do to us. That's why we can't say it was merely some human who gave John the right to baptiz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told Jesus, “We don't know.”Jesus said, “Then I won't tell you who gave me the right to do what I do.”A Story about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and his disciples came near Jerusalem, he went to Bethphage on the Mount of Olives and sent two of them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I will tell you a story about a man who had two sons. Then you can tell me what you think. The father went to the older son and said, “Go work in the vineyard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is son told him he would not do it, but later he changed his mind and w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then told his younger son to go work in the vineyard. The boy said he would, but he didn't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one of the sons obeyed his father?“The older one,” the chief priests and leaders answered.Then Jesus told them:You can be sure tax collectors and prostitutes will get into the kingdom of God before you ever w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John the Baptist showed you how to do right, you would not believe him. But these evil people did believe. And even when you saw what they did, you still would not change your minds and believe.Renters of a Vineyard(Mark 12.1-12; Luke 20.9-1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told the chief priests and leaders to listen to this story:A land owner once planted a vineyard. He built a wall around it and dug a pit to crush the grapes in. He also built a lookout tower. Then he rented out his vineyard and left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it was harvest time, the owner sent some servants to get his share of the grap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renters grabbed those servants. They beat up one, killed one, and stoned one of them to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hen sent more servants than he did the first time. But the renters treated them in the sam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inally, the owner sent his own son to the renters, because he thought they would respec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 “Go into the next village, where you will at once find a donkey and her colt. Untie the two donkeys and bring them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y saw the man's son, they said, “Someday he will own the vineyard. Let's kill him! Then we can have it all for oursel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grabbed him, threw him out of the vineyard, and kill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sked, “When the owner of that vineyard comes, what do you suppose he will do to those rent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ef priests and leaders answered, “He will kill them in some horrible way. Then he will rent out his vineyard to people who will give him his share of grapes at harvest ti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replied, “You surely know that the Scriptures say,‘The stone the builderstossed asideis now the most importantstone of all.This is somethingthe Lord has done,and it is amazing to 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tell you God's kingdom will be taken from you and given to people who will do what he deman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yone who stumbles over this stone will be crushed, and anyone it falls on will be smashed to pie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chief priests and the Pharisees heard these stories, they knew Jesus was talking about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y looked for a way to arrest Jesus. But they were afraid to, because the people thought he was a proph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asks why you are doing this, just say, ‘The Lord needs them.’ He will at once let you have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God's promise came true, just as the prophet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nounce to the peopleof Jerusalem:‘Your king is coming to you!He is humbleand rides on a donkey.He comes on the coltof a donke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isciples left and did what Jesus had told them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donkey and its colt and laid some clothes on their backs. Then Jesus got o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2026-07-13T10:50:48Z</dcterms:created>
  <dcterms:modified xsi:type="dcterms:W3CDTF">2026-07-13T10:50:48Z</dcterms:modified>
  <dc:title>Bible.com.au: Matthew 21:1-46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