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636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0: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at evening the owner of the vineyard told the man in charge of the workers to call them in and give them their money. He also told the man to begin with the ones who were hired la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e workers arrived, the ones who had been hired at five in the afternoon were given a full day's p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workers who had been hired first thought they would be given more than the others. But when they were given the sa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began complaining to the owner of the vineya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said, “The ones who were hired last worked for only one hour. But you paid them the same that you did us. And we worked in the hot sun all day lo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owner answered one of them, “Friend, I didn't cheat you. I paid you exactly what we agreed 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ake your money now and go! What business is it of yours if I want to pay them the same that I paid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n't I have the right to do what I want with my own money? Why should you be jealous, if I want to be genero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s then said, “So it is. Everyone who is now last will be first, and everyone who is first will be last.”Jesus Again Tells about  His Death(Mark 10.32-34; Luke 18.31-34)]]></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Jesus was on his way to Jerusalem, he took his twelve disciples aside and told them in privat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orkers in a Vineya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e are now on our way to Jerusalem, where the Son of Man will be handed over to the chief priests and the teachers of the Law of Moses. They will sentence him to dea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n they will hand him over to foreigners who will make fun of him. They will beat him and nail him to a cross. But on the third day he will rise from death.A Mother's Request(Mark 10.35-45)]]></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mother of James and John came to Jesus with her two sons. She knelt down and started begging him to do something for 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s asked her what she wanted, and she said, “When you come into your kingdom, please let one of my sons sit at your right side and the other at your lef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sus answered, “Not one of you knows what you are asking. Are you able to drink from the cup that I must soon drink from?”James and John said, “Yes, we a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replied, “You certainly will drink from my cup! But it isn't for me to say who will sit at my right side and at my left. This is for my Father to s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the ten other disciples heard this, they were angry with the two broth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Jesus called the disciples together and said:You know foreign rulers like to order their people around. And their great leaders have full power over everyone they ru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don't act like them. If you want to be great, you must be the servant of all the othe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f you want to be first, you must be the slave of the re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Jesus was telling what the kingdom of heaven would be like, he said:Early one morning a man went out to hire some workers for his vineya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Son of Man did not come to be a slave master, but a slave who will give his life to rescue many people.Jesus Heals Two Blind Men(Mark 10.46-52; Luke 18.35-43)]]></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sus was followed by a large crowd as he and his disciples were leaving Jericho.]]></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wo blind men were sitting beside the road. And when they heard that Jesus was coming their way, they shouted, “Lord and Son of David, have pity on u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crowd told them to be quiet, but they shouted even louder, “Lord and Son of David, have pity on u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en Jesus heard them, he stopped and asked, “What do you want me to do for yo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answered, “Lord, we want to se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felt sorry for them and touched their eyes. At once they could see, and they became his follower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fter he had agreed to pay them the usual amount for a day's work, he sent them off to his vineya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bout nine that morning, the man saw some other people standing in the market with nothing to d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promised to pay them what was fair, if they would work in his vineya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y went.At noon and again about three in the afternoon he returned to the market. And each time he made the same agreement with others who were loafing around with nothing to d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inally, about five in the afternoon the man went back and found some others standing there. He asked them, “Why have you been standing here all day long doing noth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cause no one has hired us,” they answered. Then he told them to go work in his vineyard.]]></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2026-05-20T03:22:41Z</dcterms:created>
  <dcterms:modified xsi:type="dcterms:W3CDTF">2026-05-20T03:22:41Z</dcterms:modified>
  <dc:title>Bible.com.au: Matthew 20:1-34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