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old them, “Go to Bethlehem and search carefully for the child. As soon as you find him, let me know. I also want to go and worship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se men listened to what the king said and then left. And the star they had seen in the east went on ahead of them until it stopped over the place where the child w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ere thrilled and excited to see the s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men went into the house and saw the child with Mary, his mother, they knelt down and worshiped him. They took out their gifts of gold, frankincense, and myrrh and gave them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ater they were warned in a dream not to return to Herod, and they went back home by another road.The Escape to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e wise men had gone, an angel from the Lord appeared to Joseph in a dream and said, “Get up! Hurry and take the child and his mother to Egypt! Stay there until I tell you to return, because Herod is looking for the child and wants to kill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night, Joseph got up and took his wife and the child to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they stayed until Herod died. So the Lord's promise came true, just as the prophet had said, “I called my son out of Egypt.”The Killing of the Childr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rod found out that the wise men from the east had tricked him, he was very angry. He gave orders for his men to kill all the boys who lived in or near Bethlehem and were two years old and younger. This was based on what he had learned from the wise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Lord's promise came true, just as the prophet Jeremiah had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ise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Ramah a voice was heardcrying and weeping loudly.Rachel was mourningfor her children,and she refusedto be comforted,because they were dead.”The Return from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King Herod died, an angel from the Lord appeared in a dream to Joseph while he was still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ngel said, “Get up and take the child and his mother back to Israel. The people who wanted to kill him are now d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seph got up and left with them for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he heard that Herod's son Archelaus was now ruler of Judea, he was afraid to go there. Then in a dream he was told to go to Galil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went to live there in the town of Nazareth. So the Lord's promise came true, just as the prophet had said, “He will be called a Nazare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was born in the village of Bethlehem in Judea, Herod was king. During this time some wise men from the east came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Where is the child born to be king of the Jews? We saw his star in the east and have come to worship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King Herod heard about this, he was worried, and so was everyone else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rod brought together the chief priests and the teachers of the Law of Moses and asked them, “Where will the Messiah be bo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told him, “He will be born in Bethlehem, just as the prophet wro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thlehem in the landof Judea,you are very importantamong the towns of Judea.From your townwill come a leader,who will be like a shepherdfor my people Israel.’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rod secretly called in the wise men and asked them when they had first seen the star.]]></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2026-06-02T00:42:29Z</dcterms:created>
  <dcterms:modified xsi:type="dcterms:W3CDTF">2026-06-02T00:42:29Z</dcterms:modified>
  <dc:title>Bible.com.au: Matthew 2:1-23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