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8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replied, “You are so heartless! That's why Moses allowed you to divorce your wife. But from the beginning God did not intend it to be that 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say if your wife has not committed some terrible sexual sin, you must not divorce her to marry someone else. If you do, you are unfaithf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said, “If that's how it is between a man and a woman, it's better not to get marr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told them, “Only those people who have been given the gift of staying single can accept this teac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people are unable to marry because of birth defects or because of what someone has done to their bodies. Others stay single in order to serve God better. Anyone who can accept this teaching should do so.”Jesus Blesses Little Children(Mark 10.13-16; Luke 18.15-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people brought their children to Jesus, so he could place his hands on them and pray for them. His disciples told the people to stop bothering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esus said, “Let the children come to me, and don't try to stop them! People who are like these children belong to God's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Jesus had placed his hands on the children, he left.A Rich Young Man(Mark 10.17-31; Luke 18.18-3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man came to Jesus and asked, “Teacher, what good thing must I do to have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aid to him, “Why do you ask me about what is good? Only God is good. If you want to have eternal life, you must obey his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eaching about Divorce(Mark 10.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ch ones?” the man asked.Jesus answered, “Do not murder. Be faithful in marriage. Do not steal. Do not tell lies about o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spect your father and mother. And love others as much as you love yourse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young man said, “I have obeyed all of these. What else must I 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replied, “If you want to be perfect, go sell everything you own! Give the money to the poor, and you will have riches in heaven. Then come and be my follow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young man heard this, he went away sad, because he was very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his disciples, “I tell you, it's terribly hard for rich people to get into the kingdom of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it's easier for a camel to go through the eye of a needle than for a rich person to get into God's kingd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disciples heard this, they were greatly surprised and asked, “How can anyone ever be sa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looked straight at them and said, “There are some things people cannot do, but God can do anyth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ter replied, “Remember, we have left everything to be your followers! What will we g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finished teaching, he left Galilee and went to the part of Judea east of the Jordan Ri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answered:Yes, all of you have become my followers. And so in the future world, when the Son of Man sits on his glorious throne, I promise you will sit on twelve thrones to judge the twelve trib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who have given up home or brothers and sisters or father and mother or children or land for me will be given 100 times as much. They will also have eternal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many who are now first will be last, and many who are last will be fir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rge crowds followed him, and he healed their si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Pharisees wanted to test Jesus. They came up to him and asked, “Is it right for a man to divorce his wife for just any rea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Don't you know in the beginning the Creator made a man and a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s why a man leaves his father and mother and gets married. He becomes like one person with his w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are no longer two people, but one. And no one should separate a couple God has join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harisees asked Jesus, “Why did Moses say a man could write out divorce papers and send his wife away?”]]></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2026-05-18T05:38:20Z</dcterms:created>
  <dcterms:modified xsi:type="dcterms:W3CDTF">2026-05-18T05:38:20Z</dcterms:modified>
  <dc:title>Bible.com.au: Matthew 19:1-30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