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2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8: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your hand or foot causes you to sin, chop it off and throw it away! You would be better off to go into life paralyzed or lame than to have two hands or two feet and be thrown into the fire that never goes ou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your eye causes you to sin, poke it out and get rid of it. You would be better off to go into life with only one eye than to have two eyes and be thrown into the fires of hell.The Lost Sheep(Luke 15.3-7)]]></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Don't be cruel to any of these little ones! I promise you their angels are always with my Father in hea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et me ask you this. What would you do if you had 100 sheep and one of them wandered off? Wouldn't you leave the 99 on the hillside and go look for the one that had wandered aw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m sure that finding it would make you happier than having the 99 that never wandered of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at's how it is with your Father in heaven. He doesn't want any of these little ones to be lost.When Someone Sins(Luke 17.3)]]></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one of my followers sins against you, go and point out what was wrong. But do it in private, just between the two of you. If that person listens, you have won back a follow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if that one refuses to listen, take along one or two others. The Scriptures teach that every complaint must be proven true by two or more witness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the follower refuses to listen to them, report the matter to the church. Anyone who refuses to listen to the church must be treated like an unbeliever or a tax collector.Allowing and Not Allow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promise you God in heaven will allow whatever you allow on earth, but God will not allow anything you don't allow.]]></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ho Is the Greatest?(Mark 9.33-37; Luke 9.46-4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promise that when any two of you on earth agree about something you are praying for, my Father in heaven will do it for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ever two or three of you come together in my name, I am there with you.An Official  Who Refused To Forg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eter came up to the Lord and asked, “How many times should I forgive someone who does something wrong to me? Is seven times enoug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sus answered:Not just 7 times, but 77 tim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is story will show you what the kingdom of heaven is like:One day a king decided to call in his officials and ask them to give an account of what they owed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s he was doing this, one official was brought in who owed him 50,000,000 silver coi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he didn't have any money to pay what he owed. The king ordered him to be sold, along with his wife and children and all he owned, in order to pay the deb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official got down on his knees and began begging, “Have pity on me, and I will pay you every cent I ow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king felt sorry for him and let him go free. He even told the official that he did not have to pay back the mone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as this official was leaving, he happened to meet another official, who owed him 100 silver coins. So he grabbed the man by the throat. He started choking him and said, “Pay me what you ow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bout this time the disciples came to Jesus and asked him who would be the greatest in the kingdom of heav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man got down on his knees and began begging, “Have pity on me, and I will pay you back.”]]></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the first official refused to have pity. Instead, he went and had the other official put in jail until he could pay what he ow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some other officials found out what had happened, they felt sorry for the man who had been put in jail. Then they told the king what had happen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king called the first official back in and said, “You're an evil man! When you begged for mercy, I said you did not have to pay back a cen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on't you think you should show pity to someone else, as I did to yo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king was so angry that he ordered the official to be tortured until he could pay back everything he ow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at is how my Father in heaven will treat you, if you don't forgive each of my followers with all your hear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sus called for a child to come over and stand near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he said:I promise you this. If you don't change and become like a child, you will never get into the kingdom of heav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if you are as humble as this child, you are the greatest in the kingdom of heav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you welcome one of these children because of me, you welcome me.Temptations To Sin(Mark 9.42-48; Luke 17.1,2)]]></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t will be terrible for people who cause even one of my little followers to sin. Those people would be better off thrown into the deepest part of the ocean with a heavy stone tied around their neck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world is in for trouble because of the way it causes people to sin. There will always be something to cause people to sin, but anyone who does this will be in for trouble.]]></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2026-06-02T00:42:27Z</dcterms:created>
  <dcterms:modified xsi:type="dcterms:W3CDTF">2026-06-02T00:42:27Z</dcterms:modified>
  <dc:title>Bible.com.au: Matthew 18:1-35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