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1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ue Glory of Jesus(Mark 9.2-13; Luke 9.28-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x days later Jesus took Peter and the brothers James and John with him. They went up on a very high mountain where they could be al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in front of the disciples, Jesus was completely changed. His face was shining like the sun, and his clothes became white as l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at once Moses and Elijah were there talking with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Peter said to him, “Lord, it is good for us to be here! Let us make three shelters, one for you, one for Moses, and one for Elij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Peter was still speaking, the shadow of a bright cloud passed over them. From the cloud a voice said, “This is my own dear Son, and I am pleased with him. Listen to what he s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disciples heard the voice, they were so afraid they fell flat on the grou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Jesus came over and touched them. He said, “Get up and don't be afr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opened their eyes, they saw only Jes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eir way down from the mountain, Jesus warned his disciples not to tell anyone what they had seen until after the Son of Man had been raised from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isciples asked Jesus, “Don't the teachers of the Law of Moses say Elijah must come before the Messiah do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told them, “Elijah certainly will come and get everything rea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fact, he has already come. But the people did not recognize him and treated him just as they wanted to. They will soon make the Son of Man suffer in the same 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disciples understood Jesus was talking to them about John the Baptist.Jesus Heals a Boy(Mark 9.14-29; Luke 9.37-43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and his disciples returned to the crowd. A man knelt in front of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id, “Lord, have pity on my son! He has a bad case of epilepsy and often falls into a fire or into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brought him to your disciples, but none of them could heal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said, “You people are too stubborn to have any faith! How much longer must I be with you? Why do I have to put up with you? Bring the boy 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esus spoke sternly to the demon. It went out of the boy, and right then he was hea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ter the disciples went to Jesus in private and asked him, “Why couldn't we force out the de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Jesus replied:It is because you don't have enough faith! But I can promise you this. If you had faith no larger than a mustard seed, you could tell this mountain to move from here to there. And it would. Everything would be possible for you.Jesus Again Speaks  about His Death(Mark 9.30-32; Luke 9.43b-4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Jesus and his disciples were going from place to place in Galilee, he told them, “The Son of Man will be handed over to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 will kill him. But three days later he will rise to life.” All of this made the disciples very sad.Paying the Temple Tax]]></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Jesus and the others arrived in Capernaum, the collectors for the temple tax came to Peter and asked, “Does your teacher pay the temple tax?”]]></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s, he does,” Peter answered.After they had returned home, Jesus went up to Peter and asked him, “Simon, what do you think? Do the kings of this earth collect taxes and fees from their own people or from foreign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eter answered, “From foreigners.”Jesus replied, “Then their own people don't have to p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e don't want to cause trouble. So go cast a line into the lake and pull out the first fish you hook. Open its mouth, and you will find a coin. Use it to pay your taxes and mi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2026-10-18T16:27:58Z</dcterms:created>
  <dcterms:modified xsi:type="dcterms:W3CDTF">2026-10-18T16:27:58Z</dcterms:modified>
  <dc:title>Bible.com.au: Matthew 17:1-27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