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8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of you praise mewith your words,but you never reallythink about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is useless for youto worship me,when you teach rulesmade up by humans.”What Really Makes  People Unclean(Mark 7.14-2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called the crowd together and said, “Pay attention and try to understand what I m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od you put into your mouth doesn't make you unclean and unfit to worship God. The bad words that come out of your mouth are what make you un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his disciples came over to him and asked, “Do you know you insulted the Pharisees by what you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s answered, “Every plant that my Father in heaven did not plant will be pulled up by the roo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tay away from those Pharisees! They are like blind people leading other blind people, and all of them will fall into a dit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replied, “What did you mean when you talked about the things that make people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then said:Don't any of you know by now what I am talking abou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know that the food you put into your mouth goes into your stomach and then out of your b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aching of  the Ancestors(Mark 7.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words that come out of your mouth come from your heart. And they are what make you unfit to worship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ut of your heart come evil thoughts, murder, unfaithfulness in marriage, vulgar deeds, stealing, telling lies, and insulting oth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what make you unclean. Eating without washing your hands will not make you unfit to worship God.A Woman's Faith(Mark 7.24-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left and went to the territory near the towns of Tyre and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uddenly a Canaanite woman from there came out shouting, “Lord and Son of David, have pity on me! My daughter is full of dem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say a word. But the woman kept following along and shouting, so his disciples came up and asked him to send her a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said, “I was sent only to the people of Israel! They are like a flock of lost shee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came closer. Then she knelt down and begged, “Please help m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replied, “It isn't right to take food away from children and feed it to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ord, this is true,” the woman said, “but even puppies get the crumbs that fall from their own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is time some Pharisees and teachers of the Law of Moses came from Jerusalem. They asked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answered, “Dear woman, you really do have a lot of faith, and you will be given what you want.” At that moment her daughter was healed.Jesus Heals Many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re, Jesus went along Lake Galilee. Then he climbed a hill and sat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arge crowds came and brought many people who were paralyzed or blind or lame or unable to talk. They placed them, and many others, in front of Jesus, and he healed them al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veryone was amazed at what they saw and heard. People who had never spoken could now speak. The lame were healed, the paralyzed could walk, and the blind were able to see. Everyone was praising the God of Israel.Jesus Feeds Four Thousand(Mark 8.1-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together and told them, “I feel sorry for these people. They have been with me for three days, and they don't have anything to eat. I don't want to send them away hungry. They might faint on their way h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disciples said, “This place is like a desert. Where can we find enough food to feed such a crow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sked them how much food they had. They replied, “Seven small loaves of bread and a few little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fter Jesus had told the people to sit dow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he took the seven loaves of bread and the fish and gave thanks. He then broke them and handed them to his disciples, who passed them around to the crowd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Everyone ate all they wanted, and the leftovers filled seven large baske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n't your disciples obey what our ancestors taught us to do? They don't even wash their hands before the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 were 4,000 men who ate, not counting the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Jesus had sent the crowds away, he got into a boat and sailed across the lake. He came to shore near the town of Maga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Why do you disobey God and follow your own teac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idn't God command you to respect your father and mother? Didn't he tell you to put to death all who curse their par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let people get by without helping their parents when they should. You let them say that what they have has been offered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 this any way to show respect to your parents? You ignore God's commands in order to follow your own teac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ou are nothing but show-offs! Isaiah the prophet was right when he wrote that God had sai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2026-06-12T00:20:12Z</dcterms:created>
  <dcterms:modified xsi:type="dcterms:W3CDTF">2026-06-12T00:20:12Z</dcterms:modified>
  <dc:title>Bible.com.au: Matthew 15:1-39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